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9.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0.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1.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2.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3.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4.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5.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6.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7.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1" r:id="rId1"/>
  </p:sldMasterIdLst>
  <p:notesMasterIdLst>
    <p:notesMasterId r:id="rId28"/>
  </p:notesMasterIdLst>
  <p:handoutMasterIdLst>
    <p:handoutMasterId r:id="rId29"/>
  </p:handoutMasterIdLst>
  <p:sldIdLst>
    <p:sldId id="308" r:id="rId2"/>
    <p:sldId id="301" r:id="rId3"/>
    <p:sldId id="309" r:id="rId4"/>
    <p:sldId id="310" r:id="rId5"/>
    <p:sldId id="311" r:id="rId6"/>
    <p:sldId id="337" r:id="rId7"/>
    <p:sldId id="338" r:id="rId8"/>
    <p:sldId id="339" r:id="rId9"/>
    <p:sldId id="340" r:id="rId10"/>
    <p:sldId id="341" r:id="rId11"/>
    <p:sldId id="342" r:id="rId12"/>
    <p:sldId id="343" r:id="rId13"/>
    <p:sldId id="344" r:id="rId14"/>
    <p:sldId id="345" r:id="rId15"/>
    <p:sldId id="346" r:id="rId16"/>
    <p:sldId id="347" r:id="rId17"/>
    <p:sldId id="348" r:id="rId18"/>
    <p:sldId id="349" r:id="rId19"/>
    <p:sldId id="350" r:id="rId20"/>
    <p:sldId id="351" r:id="rId21"/>
    <p:sldId id="352" r:id="rId22"/>
    <p:sldId id="353" r:id="rId23"/>
    <p:sldId id="354" r:id="rId24"/>
    <p:sldId id="295" r:id="rId25"/>
    <p:sldId id="312" r:id="rId26"/>
    <p:sldId id="358" r:id="rId27"/>
  </p:sldIdLst>
  <p:sldSz cx="9144000" cy="5143500" type="screen16x9"/>
  <p:notesSz cx="6858000" cy="9101138"/>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16">
          <p15:clr>
            <a:srgbClr val="A4A3A4"/>
          </p15:clr>
        </p15:guide>
        <p15:guide id="2" orient="horz" pos="2516">
          <p15:clr>
            <a:srgbClr val="A4A3A4"/>
          </p15:clr>
        </p15:guide>
        <p15:guide id="3" orient="horz" pos="83">
          <p15:clr>
            <a:srgbClr val="A4A3A4"/>
          </p15:clr>
        </p15:guide>
        <p15:guide id="4" orient="horz" pos="156">
          <p15:clr>
            <a:srgbClr val="A4A3A4"/>
          </p15:clr>
        </p15:guide>
        <p15:guide id="5" orient="horz" pos="448">
          <p15:clr>
            <a:srgbClr val="A4A3A4"/>
          </p15:clr>
        </p15:guide>
        <p15:guide id="6" orient="horz" pos="806">
          <p15:clr>
            <a:srgbClr val="A4A3A4"/>
          </p15:clr>
        </p15:guide>
        <p15:guide id="7" orient="horz" pos="907">
          <p15:clr>
            <a:srgbClr val="A4A3A4"/>
          </p15:clr>
        </p15:guide>
        <p15:guide id="8" pos="2871">
          <p15:clr>
            <a:srgbClr val="A4A3A4"/>
          </p15:clr>
        </p15:guide>
        <p15:guide id="9" pos="575">
          <p15:clr>
            <a:srgbClr val="A4A3A4"/>
          </p15:clr>
        </p15:guide>
        <p15:guide id="10" pos="5621">
          <p15:clr>
            <a:srgbClr val="A4A3A4"/>
          </p15:clr>
        </p15:guide>
        <p15:guide id="11" pos="5192">
          <p15:clr>
            <a:srgbClr val="A4A3A4"/>
          </p15:clr>
        </p15:guide>
      </p15:sldGuideLst>
    </p:ext>
    <p:ext uri="{2D200454-40CA-4A62-9FC3-DE9A4176ACB9}">
      <p15:notesGuideLst xmlns:p15="http://schemas.microsoft.com/office/powerpoint/2012/main">
        <p15:guide id="1" orient="horz" pos="2867">
          <p15:clr>
            <a:srgbClr val="A4A3A4"/>
          </p15:clr>
        </p15:guide>
        <p15:guide id="2" orient="horz" pos="2160">
          <p15:clr>
            <a:srgbClr val="A4A3A4"/>
          </p15:clr>
        </p15:guide>
        <p15:guide id="3" orient="horz" pos="3805">
          <p15:clr>
            <a:srgbClr val="A4A3A4"/>
          </p15:clr>
        </p15:guide>
        <p15:guide id="4" pos="2160">
          <p15:clr>
            <a:srgbClr val="A4A3A4"/>
          </p15:clr>
        </p15:guide>
        <p15:guide id="5" pos="2867">
          <p15:clr>
            <a:srgbClr val="A4A3A4"/>
          </p15:clr>
        </p15:guide>
        <p15:guide id="6" pos="162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clrMode="gray"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5EB3E4"/>
    <a:srgbClr val="F17E5E"/>
    <a:srgbClr val="FF9966"/>
    <a:srgbClr val="D6763E"/>
    <a:srgbClr val="818386"/>
    <a:srgbClr val="FFFF89"/>
    <a:srgbClr val="595959"/>
    <a:srgbClr val="3366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00" autoAdjust="0"/>
    <p:restoredTop sz="66180" autoAdjust="0"/>
  </p:normalViewPr>
  <p:slideViewPr>
    <p:cSldViewPr snapToGrid="0">
      <p:cViewPr varScale="1">
        <p:scale>
          <a:sx n="104" d="100"/>
          <a:sy n="104" d="100"/>
        </p:scale>
        <p:origin x="486" y="96"/>
      </p:cViewPr>
      <p:guideLst>
        <p:guide orient="horz" pos="1616"/>
        <p:guide orient="horz" pos="2516"/>
        <p:guide orient="horz" pos="83"/>
        <p:guide orient="horz" pos="156"/>
        <p:guide orient="horz" pos="448"/>
        <p:guide orient="horz" pos="806"/>
        <p:guide orient="horz" pos="907"/>
        <p:guide pos="2871"/>
        <p:guide pos="575"/>
        <p:guide pos="5621"/>
        <p:guide pos="519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0"/>
    </p:cViewPr>
  </p:sorterViewPr>
  <p:notesViewPr>
    <p:cSldViewPr snapToGrid="0">
      <p:cViewPr varScale="1">
        <p:scale>
          <a:sx n="91" d="100"/>
          <a:sy n="91" d="100"/>
        </p:scale>
        <p:origin x="2898" y="84"/>
      </p:cViewPr>
      <p:guideLst>
        <p:guide orient="horz" pos="2867"/>
        <p:guide orient="horz" pos="2160"/>
        <p:guide orient="horz" pos="3805"/>
        <p:guide pos="2160"/>
        <p:guide pos="2867"/>
        <p:guide pos="16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43938"/>
            <a:ext cx="2971800" cy="455612"/>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F2F84CE1-1704-5D4B-9E62-D437827D1245}" type="slidenum">
              <a:rPr lang="en-US"/>
              <a:pPr>
                <a:defRPr/>
              </a:pPr>
              <a:t>‹#›</a:t>
            </a:fld>
            <a:endParaRPr lang="en-US"/>
          </a:p>
        </p:txBody>
      </p:sp>
    </p:spTree>
    <p:extLst>
      <p:ext uri="{BB962C8B-B14F-4D97-AF65-F5344CB8AC3E}">
        <p14:creationId xmlns:p14="http://schemas.microsoft.com/office/powerpoint/2010/main" val="40079688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5613"/>
          </a:xfrm>
          <a:prstGeom prst="rect">
            <a:avLst/>
          </a:prstGeom>
        </p:spPr>
        <p:txBody>
          <a:bodyPr vert="horz" lIns="91440" tIns="45720" rIns="91440" bIns="45720" rtlCol="0"/>
          <a:lstStyle>
            <a:lvl1pPr algn="l" fontAlgn="auto">
              <a:spcBef>
                <a:spcPts val="0"/>
              </a:spcBef>
              <a:spcAft>
                <a:spcPts val="0"/>
              </a:spcAft>
              <a:defRPr sz="1200" dirty="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5613"/>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F5CE5940-C32A-584F-971E-1ECF2C628F95}" type="datetimeFigureOut">
              <a:rPr lang="en-US"/>
              <a:pPr>
                <a:defRPr/>
              </a:pPr>
              <a:t>9/16/2019</a:t>
            </a:fld>
            <a:endParaRPr lang="en-US" dirty="0"/>
          </a:p>
        </p:txBody>
      </p:sp>
      <p:sp>
        <p:nvSpPr>
          <p:cNvPr id="4" name="Slide Image Placeholder 3"/>
          <p:cNvSpPr>
            <a:spLocks noGrp="1" noRot="1" noChangeAspect="1"/>
          </p:cNvSpPr>
          <p:nvPr>
            <p:ph type="sldImg" idx="2"/>
          </p:nvPr>
        </p:nvSpPr>
        <p:spPr>
          <a:xfrm>
            <a:off x="395288" y="682625"/>
            <a:ext cx="6067425" cy="3413125"/>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22763"/>
            <a:ext cx="5486400" cy="409575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43938"/>
            <a:ext cx="2971800" cy="455612"/>
          </a:xfrm>
          <a:prstGeom prst="rect">
            <a:avLst/>
          </a:prstGeom>
        </p:spPr>
        <p:txBody>
          <a:bodyPr vert="horz" lIns="91440" tIns="45720" rIns="91440" bIns="45720" rtlCol="0" anchor="b"/>
          <a:lstStyle>
            <a:lvl1pPr algn="l" fontAlgn="auto">
              <a:spcBef>
                <a:spcPts val="0"/>
              </a:spcBef>
              <a:spcAft>
                <a:spcPts val="0"/>
              </a:spcAft>
              <a:defRPr sz="1200" dirty="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43938"/>
            <a:ext cx="2971800" cy="455612"/>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528DC4C2-1707-B34C-8B85-3F6FAF54ADAE}" type="slidenum">
              <a:rPr lang="en-US"/>
              <a:pPr>
                <a:defRPr/>
              </a:pPr>
              <a:t>‹#›</a:t>
            </a:fld>
            <a:endParaRPr lang="en-US" dirty="0"/>
          </a:p>
        </p:txBody>
      </p:sp>
    </p:spTree>
    <p:extLst>
      <p:ext uri="{BB962C8B-B14F-4D97-AF65-F5344CB8AC3E}">
        <p14:creationId xmlns:p14="http://schemas.microsoft.com/office/powerpoint/2010/main" val="349001589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fontAlgn="base">
      <a:spcBef>
        <a:spcPct val="30000"/>
      </a:spcBef>
      <a:spcAft>
        <a:spcPct val="0"/>
      </a:spcAft>
      <a:defRPr sz="1200" kern="1200">
        <a:solidFill>
          <a:schemeClr val="tx1"/>
        </a:solidFill>
        <a:latin typeface="+mn-lt"/>
        <a:ea typeface="ＭＳ Ｐゴシック" charset="0"/>
        <a:cs typeface="+mn-cs"/>
      </a:defRPr>
    </a:lvl2pPr>
    <a:lvl3pPr marL="914400" algn="l" rtl="0" fontAlgn="base">
      <a:spcBef>
        <a:spcPct val="30000"/>
      </a:spcBef>
      <a:spcAft>
        <a:spcPct val="0"/>
      </a:spcAft>
      <a:defRPr sz="1200" kern="1200">
        <a:solidFill>
          <a:schemeClr val="tx1"/>
        </a:solidFill>
        <a:latin typeface="+mn-lt"/>
        <a:ea typeface="ＭＳ Ｐゴシック" charset="0"/>
        <a:cs typeface="+mn-cs"/>
      </a:defRPr>
    </a:lvl3pPr>
    <a:lvl4pPr marL="1371600" algn="l" rtl="0" fontAlgn="base">
      <a:spcBef>
        <a:spcPct val="30000"/>
      </a:spcBef>
      <a:spcAft>
        <a:spcPct val="0"/>
      </a:spcAft>
      <a:defRPr sz="1200" kern="1200">
        <a:solidFill>
          <a:schemeClr val="tx1"/>
        </a:solidFill>
        <a:latin typeface="+mn-lt"/>
        <a:ea typeface="ＭＳ Ｐゴシック" charset="0"/>
        <a:cs typeface="+mn-cs"/>
      </a:defRPr>
    </a:lvl4pPr>
    <a:lvl5pPr marL="1828800" algn="l" rtl="0" fontAlgn="base">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 minutes intro - preamble</a:t>
            </a:r>
          </a:p>
          <a:p>
            <a:endParaRPr lang="en-GB" dirty="0"/>
          </a:p>
          <a:p>
            <a:r>
              <a:rPr lang="en-GB" dirty="0"/>
              <a:t>13 presentable slides/topics @ ~3 minutes per slide – 39minutes</a:t>
            </a:r>
          </a:p>
          <a:p>
            <a:endParaRPr lang="en-GB" dirty="0"/>
          </a:p>
          <a:p>
            <a:r>
              <a:rPr lang="en-GB"/>
              <a:t>3 </a:t>
            </a:r>
            <a:r>
              <a:rPr lang="en-GB" dirty="0"/>
              <a:t>minutes Q&amp;A</a:t>
            </a:r>
          </a:p>
          <a:p>
            <a:endParaRPr lang="en-GB" dirty="0"/>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1</a:t>
            </a:fld>
            <a:endParaRPr lang="en-US" dirty="0"/>
          </a:p>
        </p:txBody>
      </p:sp>
    </p:spTree>
    <p:extLst>
      <p:ext uri="{BB962C8B-B14F-4D97-AF65-F5344CB8AC3E}">
        <p14:creationId xmlns:p14="http://schemas.microsoft.com/office/powerpoint/2010/main" val="1508496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minute – Intro</a:t>
            </a:r>
          </a:p>
          <a:p>
            <a:endParaRPr lang="en-GB" dirty="0"/>
          </a:p>
          <a:p>
            <a:r>
              <a:rPr lang="en-GB" i="1" dirty="0"/>
              <a:t>Need a better photo; preferably wearing a jacket, possibly not as far as a tie, unless it’s a bow tie.</a:t>
            </a:r>
          </a:p>
          <a:p>
            <a:r>
              <a:rPr lang="en-GB" i="1" dirty="0"/>
              <a:t>Hawaiian shirts and a tweed jacket are going to clash…</a:t>
            </a:r>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2</a:t>
            </a:fld>
            <a:endParaRPr lang="en-US" dirty="0"/>
          </a:p>
        </p:txBody>
      </p:sp>
    </p:spTree>
    <p:extLst>
      <p:ext uri="{BB962C8B-B14F-4D97-AF65-F5344CB8AC3E}">
        <p14:creationId xmlns:p14="http://schemas.microsoft.com/office/powerpoint/2010/main" val="3762865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- 2 minutes</a:t>
            </a:r>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3</a:t>
            </a:fld>
            <a:endParaRPr lang="en-US" dirty="0"/>
          </a:p>
        </p:txBody>
      </p:sp>
    </p:spTree>
    <p:extLst>
      <p:ext uri="{BB962C8B-B14F-4D97-AF65-F5344CB8AC3E}">
        <p14:creationId xmlns:p14="http://schemas.microsoft.com/office/powerpoint/2010/main" val="2995852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We’re going to work our way up the framework. Let’s start by looking at some of the patterns that occur at the bottom.</a:t>
            </a:r>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4</a:t>
            </a:fld>
            <a:endParaRPr lang="en-US" dirty="0"/>
          </a:p>
        </p:txBody>
      </p:sp>
    </p:spTree>
    <p:extLst>
      <p:ext uri="{BB962C8B-B14F-4D97-AF65-F5344CB8AC3E}">
        <p14:creationId xmlns:p14="http://schemas.microsoft.com/office/powerpoint/2010/main" val="3806450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GB" dirty="0"/>
              <a:t>Let’s baseline ourselves first.</a:t>
            </a:r>
          </a:p>
          <a:p>
            <a:endParaRPr lang="en-GB" dirty="0"/>
          </a:p>
          <a:p>
            <a:r>
              <a:rPr lang="en-GB" dirty="0"/>
              <a:t>An Agile team.</a:t>
            </a:r>
          </a:p>
          <a:p>
            <a:endParaRPr lang="en-GB" dirty="0"/>
          </a:p>
          <a:p>
            <a:r>
              <a:rPr lang="en-GB" dirty="0"/>
              <a:t>Small 5-9 with a preference for the smaller end of the range because it’s easier to get everyone collaborating around a piece of “work” when there’s less people.</a:t>
            </a:r>
          </a:p>
          <a:p>
            <a:endParaRPr lang="en-GB" dirty="0"/>
          </a:p>
          <a:p>
            <a:r>
              <a:rPr lang="en-GB" dirty="0"/>
              <a:t>X-Functional, the team has most of the skills necessary to complete the challenges that they are likely to be posed. There will always be a need for the team to seek outside help, be it specific business knowledge or rare technical skills, which might not be economically viable to have embedded in the team.  </a:t>
            </a:r>
          </a:p>
          <a:p>
            <a:endParaRPr lang="en-GB" dirty="0"/>
          </a:p>
          <a:p>
            <a:r>
              <a:rPr lang="en-GB" dirty="0"/>
              <a:t>Self-Organising. The team are responsible for determining how the tackle the challenges that they face.</a:t>
            </a:r>
          </a:p>
          <a:p>
            <a:endParaRPr lang="en-GB" dirty="0"/>
          </a:p>
          <a:p>
            <a:r>
              <a:rPr lang="en-GB" dirty="0"/>
              <a:t>Co-located for rapid discussions about the piece of work that the team is collaborating on. </a:t>
            </a:r>
          </a:p>
          <a:p>
            <a:endParaRPr lang="en-GB" dirty="0"/>
          </a:p>
          <a:p>
            <a:r>
              <a:rPr lang="en-GB" dirty="0"/>
              <a:t>Scrum Master – To facilitate self-organisation</a:t>
            </a:r>
          </a:p>
          <a:p>
            <a:r>
              <a:rPr lang="en-GB" dirty="0"/>
              <a:t>Product Owner – Bringing the business challenges to the team, accepting value from the team on behalf of the business</a:t>
            </a:r>
          </a:p>
          <a:p>
            <a:endParaRPr lang="en-GB" dirty="0"/>
          </a:p>
          <a:p>
            <a:endParaRPr lang="en-GB" dirty="0"/>
          </a:p>
          <a:p>
            <a:r>
              <a:rPr lang="en-GB" dirty="0"/>
              <a:t>All sound familiar? So lets see what’s really happening out there in the wild.</a:t>
            </a:r>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5</a:t>
            </a:fld>
            <a:endParaRPr lang="en-US" dirty="0"/>
          </a:p>
        </p:txBody>
      </p:sp>
    </p:spTree>
    <p:extLst>
      <p:ext uri="{BB962C8B-B14F-4D97-AF65-F5344CB8AC3E}">
        <p14:creationId xmlns:p14="http://schemas.microsoft.com/office/powerpoint/2010/main" val="446818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indent="0">
              <a:buNone/>
            </a:pPr>
            <a:r>
              <a:rPr lang="en-GB" dirty="0"/>
              <a:t>The Agile Team has to deal with multiple products</a:t>
            </a:r>
          </a:p>
          <a:p>
            <a:pPr marL="0" indent="0">
              <a:buNone/>
            </a:pPr>
            <a:endParaRPr lang="en-GB" dirty="0"/>
          </a:p>
          <a:p>
            <a:pPr marL="0" indent="0">
              <a:buNone/>
            </a:pPr>
            <a:r>
              <a:rPr lang="en-GB" dirty="0"/>
              <a:t>[click]</a:t>
            </a:r>
          </a:p>
          <a:p>
            <a:pPr marL="0" indent="0">
              <a:buNone/>
            </a:pPr>
            <a:endParaRPr lang="en-GB" dirty="0"/>
          </a:p>
          <a:p>
            <a:pPr marL="0" indent="0">
              <a:buNone/>
            </a:pPr>
            <a:r>
              <a:rPr lang="en-GB" dirty="0"/>
              <a:t>therefore it needs multiple product owners.</a:t>
            </a:r>
          </a:p>
          <a:p>
            <a:pPr marL="0" indent="0">
              <a:buNone/>
            </a:pPr>
            <a:endParaRPr lang="en-GB" dirty="0"/>
          </a:p>
          <a:p>
            <a:pPr marL="0" indent="0">
              <a:buNone/>
            </a:pPr>
            <a:r>
              <a:rPr lang="en-GB" dirty="0"/>
              <a:t>[click]</a:t>
            </a:r>
          </a:p>
          <a:p>
            <a:pPr marL="0" indent="0">
              <a:buNone/>
            </a:pPr>
            <a:endParaRPr lang="en-GB" dirty="0"/>
          </a:p>
          <a:p>
            <a:pPr marL="0" indent="0">
              <a:buNone/>
            </a:pPr>
            <a:endParaRPr lang="en-GB"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t>Subject Matter expertise should be kept separate. One individual can wear many hats, play many roles.</a:t>
            </a:r>
          </a:p>
          <a:p>
            <a:pPr marL="0" indent="0">
              <a:buNone/>
            </a:pPr>
            <a:endParaRPr lang="en-GB" dirty="0"/>
          </a:p>
          <a:p>
            <a:pPr marL="0" indent="0">
              <a:buNone/>
            </a:pPr>
            <a:r>
              <a:rPr lang="en-GB" dirty="0"/>
              <a:t>Product ownership is the carriage of work into the team and the acceptance of value back out.</a:t>
            </a:r>
          </a:p>
          <a:p>
            <a:pPr marL="0" indent="0">
              <a:buNone/>
            </a:pPr>
            <a:endParaRPr lang="en-GB" dirty="0"/>
          </a:p>
          <a:p>
            <a:pPr marL="0" indent="0">
              <a:buNone/>
            </a:pPr>
            <a:endParaRPr lang="en-GB"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t>There will be days when as a Product Owner you’re carrying work into your team that is not your area of subject matter expertise and requires the support of another expert; </a:t>
            </a:r>
          </a:p>
          <a:p>
            <a:pPr marL="0" indent="0">
              <a:buNone/>
            </a:pPr>
            <a:endParaRPr lang="en-GB" dirty="0"/>
          </a:p>
          <a:p>
            <a:pPr marL="0" indent="0">
              <a:buNone/>
            </a:pPr>
            <a:r>
              <a:rPr lang="en-GB" dirty="0"/>
              <a:t>Avoids teams becoming implicit component teams and encourages team stability by not reassigning product owner.</a:t>
            </a:r>
          </a:p>
          <a:p>
            <a:pPr marL="0" indent="0">
              <a:buNone/>
            </a:pPr>
            <a:endParaRPr lang="en-GB" dirty="0"/>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6</a:t>
            </a:fld>
            <a:endParaRPr lang="en-US" dirty="0"/>
          </a:p>
        </p:txBody>
      </p:sp>
    </p:spTree>
    <p:extLst>
      <p:ext uri="{BB962C8B-B14F-4D97-AF65-F5344CB8AC3E}">
        <p14:creationId xmlns:p14="http://schemas.microsoft.com/office/powerpoint/2010/main" val="2160264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does it occur? The official Product Owner is absent or otherwise unavailable. In order for the team to have someone to provide business direction a Proxy Product Owner is installed.</a:t>
            </a:r>
          </a:p>
          <a:p>
            <a:endParaRPr lang="en-GB" dirty="0"/>
          </a:p>
          <a:p>
            <a:r>
              <a:rPr lang="en-GB" dirty="0"/>
              <a:t>Pro’s – There’s someone with the team to answer their question</a:t>
            </a:r>
          </a:p>
          <a:p>
            <a:r>
              <a:rPr lang="en-GB" dirty="0"/>
              <a:t>Con’s – Can be un-empowered. Increases the communication paths which will decrease the efficiency of the team because authoritative answers take longer to obtain. Increase risk to deliveries </a:t>
            </a:r>
          </a:p>
          <a:p>
            <a:endParaRPr lang="en-GB" dirty="0"/>
          </a:p>
          <a:p>
            <a:r>
              <a:rPr lang="en-GB" dirty="0"/>
              <a:t>Have to ask yourself why is the PO absent?</a:t>
            </a:r>
          </a:p>
          <a:p>
            <a:endParaRPr lang="en-GB" dirty="0"/>
          </a:p>
          <a:p>
            <a:r>
              <a:rPr lang="en-GB" dirty="0"/>
              <a:t>- Location? – PO in on </a:t>
            </a:r>
            <a:r>
              <a:rPr lang="en-GB" dirty="0" err="1"/>
              <a:t>timezone</a:t>
            </a:r>
            <a:r>
              <a:rPr lang="en-GB" dirty="0"/>
              <a:t>, team in another. </a:t>
            </a:r>
          </a:p>
          <a:p>
            <a:endParaRPr lang="en-GB" dirty="0"/>
          </a:p>
          <a:p>
            <a:r>
              <a:rPr lang="en-GB" dirty="0"/>
              <a:t>- Availability? – PO is from the business, has a business to run and doesn’t want to have to deal with the strange IT people. Fix : the PO should probably a stakeholder to the team/train and empower the Proxy PO actually be a true product owner.</a:t>
            </a:r>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7</a:t>
            </a:fld>
            <a:endParaRPr lang="en-US" dirty="0"/>
          </a:p>
        </p:txBody>
      </p:sp>
    </p:spTree>
    <p:extLst>
      <p:ext uri="{BB962C8B-B14F-4D97-AF65-F5344CB8AC3E}">
        <p14:creationId xmlns:p14="http://schemas.microsoft.com/office/powerpoint/2010/main" val="1590835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dirty="0"/>
              <a:t>Why does it occur?</a:t>
            </a:r>
          </a:p>
          <a:p>
            <a:r>
              <a:rPr lang="en-GB" dirty="0"/>
              <a:t>- Team don’t have the knowledge so they need someone to teach them.</a:t>
            </a:r>
          </a:p>
          <a:p>
            <a:endParaRPr lang="en-GB" dirty="0"/>
          </a:p>
          <a:p>
            <a:r>
              <a:rPr lang="en-GB" dirty="0"/>
              <a:t>Pro’s – There’s someone with the team to answer their question</a:t>
            </a:r>
          </a:p>
          <a:p>
            <a:r>
              <a:rPr lang="en-GB" dirty="0"/>
              <a:t>Con’s – Team rely on the Tech Lead for all the solutions; to tell them what to do. </a:t>
            </a:r>
          </a:p>
          <a:p>
            <a:endParaRPr lang="en-GB" dirty="0"/>
          </a:p>
          <a:p>
            <a:r>
              <a:rPr lang="en-GB" dirty="0"/>
              <a:t>Potential Evolutions</a:t>
            </a:r>
          </a:p>
          <a:p>
            <a:pPr marL="171450" indent="-171450">
              <a:buFontTx/>
              <a:buChar char="-"/>
            </a:pPr>
            <a:r>
              <a:rPr lang="en-GB" dirty="0"/>
              <a:t>Tech Lead should be cross-training and upskilling the team.</a:t>
            </a:r>
          </a:p>
          <a:p>
            <a:pPr marL="171450" indent="-171450">
              <a:buFontTx/>
              <a:buChar char="-"/>
            </a:pPr>
            <a:r>
              <a:rPr lang="en-GB" dirty="0"/>
              <a:t>Facilitation trick; Tech Lead isn’t allowed to do anything! If they do it; then the team will never learn.</a:t>
            </a:r>
          </a:p>
          <a:p>
            <a:pPr marL="628650" lvl="1" indent="-171450">
              <a:buFontTx/>
              <a:buChar char="-"/>
            </a:pPr>
            <a:r>
              <a:rPr lang="en-GB" dirty="0"/>
              <a:t>They’re not allowed to speak only reply to a questions. The “team” has to question the Tech Lead, in a similar manner to how they would question the Product Owner or a Subject Matter Expert, when writing the stories.</a:t>
            </a:r>
          </a:p>
          <a:p>
            <a:pPr marL="628650" lvl="1" indent="-171450">
              <a:buFontTx/>
              <a:buChar char="-"/>
            </a:pPr>
            <a:r>
              <a:rPr lang="en-GB" dirty="0"/>
              <a:t>They’re not allowed to code. They can peer review and answer the q</a:t>
            </a:r>
          </a:p>
          <a:p>
            <a:pPr marL="628650" lvl="1" indent="-171450">
              <a:buFontTx/>
              <a:buChar char="-"/>
            </a:pPr>
            <a:r>
              <a:rPr lang="en-GB" dirty="0"/>
              <a:t>Tread carefully, taking the coding away from these experts without explaining clearly why you’re doing it could precipitate an unwanted reaction. Try to utilise Tech-Leads that are capable of sharing information and upskilling others rather than introverted hermits and information hoarders.</a:t>
            </a:r>
          </a:p>
          <a:p>
            <a:pPr marL="171450" indent="-171450">
              <a:buFontTx/>
              <a:buChar char="-"/>
            </a:pPr>
            <a:endParaRPr lang="en-GB" dirty="0"/>
          </a:p>
          <a:p>
            <a:pPr marL="0" indent="0">
              <a:buFontTx/>
              <a:buNone/>
            </a:pPr>
            <a:r>
              <a:rPr lang="en-GB" dirty="0"/>
              <a:t>Observations</a:t>
            </a:r>
          </a:p>
          <a:p>
            <a:pPr marL="0" indent="0">
              <a:buFontTx/>
              <a:buNone/>
            </a:pPr>
            <a:endParaRPr lang="en-GB" dirty="0"/>
          </a:p>
          <a:p>
            <a:endParaRPr lang="en-GB" dirty="0"/>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8</a:t>
            </a:fld>
            <a:endParaRPr lang="en-US" dirty="0"/>
          </a:p>
        </p:txBody>
      </p:sp>
    </p:spTree>
    <p:extLst>
      <p:ext uri="{BB962C8B-B14F-4D97-AF65-F5344CB8AC3E}">
        <p14:creationId xmlns:p14="http://schemas.microsoft.com/office/powerpoint/2010/main" val="569589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indent="0">
              <a:buFontTx/>
              <a:buNone/>
            </a:pPr>
            <a:r>
              <a:rPr lang="en-GB" dirty="0"/>
              <a:t>Teams that can cut across the technology stack and get a feature delivered end-to-end are great, they’ll get value delivered quicker because they can do it without external collaborations, but there is a problem with this; who’s looking after the technical health of the components?</a:t>
            </a:r>
          </a:p>
          <a:p>
            <a:pPr marL="0" indent="0">
              <a:buFontTx/>
              <a:buNone/>
            </a:pPr>
            <a:endParaRPr lang="en-GB" dirty="0"/>
          </a:p>
          <a:p>
            <a:pPr marL="0" indent="0">
              <a:buFontTx/>
              <a:buNone/>
            </a:pPr>
            <a:r>
              <a:rPr lang="en-GB" dirty="0"/>
              <a:t>“Collective Code Ownership”; easy to say, but what if we need something more explicit?</a:t>
            </a:r>
          </a:p>
          <a:p>
            <a:pPr marL="0" indent="0">
              <a:buFontTx/>
              <a:buNone/>
            </a:pPr>
            <a:endParaRPr lang="en-GB" dirty="0"/>
          </a:p>
          <a:p>
            <a:pPr marL="0" indent="0">
              <a:buFontTx/>
              <a:buNone/>
            </a:pPr>
            <a:r>
              <a:rPr lang="en-GB" dirty="0"/>
              <a:t>The Component Guardian is responsible for the technical health of a component.</a:t>
            </a:r>
          </a:p>
          <a:p>
            <a:pPr marL="0" indent="0">
              <a:buFontTx/>
              <a:buNone/>
            </a:pPr>
            <a:r>
              <a:rPr lang="en-GB" dirty="0"/>
              <a:t>Can be a free agent within the train; or could be an expert embedded within a team.</a:t>
            </a:r>
          </a:p>
          <a:p>
            <a:pPr marL="0" indent="0">
              <a:buFontTx/>
              <a:buNone/>
            </a:pPr>
            <a:endParaRPr lang="en-GB" dirty="0"/>
          </a:p>
          <a:p>
            <a:pPr marL="0" indent="0">
              <a:buFontTx/>
              <a:buNone/>
            </a:pPr>
            <a:r>
              <a:rPr lang="en-GB" dirty="0"/>
              <a:t>Pro’s: Go to person for details of the component, can be used to validate changes if a high degree of control is required for submissions on a component.</a:t>
            </a:r>
          </a:p>
          <a:p>
            <a:pPr marL="0" indent="0">
              <a:buFontTx/>
              <a:buNone/>
            </a:pPr>
            <a:r>
              <a:rPr lang="en-GB" dirty="0"/>
              <a:t>Con’s: Can become a bottleneck if they’re not sharing the knowledge; the fix is to create a community of practice around the component which becomes the custodian of knowledge about that component.</a:t>
            </a:r>
          </a:p>
          <a:p>
            <a:pPr marL="0" indent="0">
              <a:buFontTx/>
              <a:buNone/>
            </a:pPr>
            <a:r>
              <a:rPr lang="en-GB" dirty="0"/>
              <a:t>Con’s: Be careful that a Component Guardian embedded in a team doesn’t make their team an implicit “component” team. Whilst the team should be encouraged to learn more about the component to ease the burden on the guardian and mitigate potential bottlenecks; any refactors or improvements to the component that are identified don’t go onto the “team” backlog but instead are sent up to the Program Backlog so that any of the teams can take them; thus spreading knowledge further.</a:t>
            </a:r>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9</a:t>
            </a:fld>
            <a:endParaRPr lang="en-US" dirty="0"/>
          </a:p>
        </p:txBody>
      </p:sp>
    </p:spTree>
    <p:extLst>
      <p:ext uri="{BB962C8B-B14F-4D97-AF65-F5344CB8AC3E}">
        <p14:creationId xmlns:p14="http://schemas.microsoft.com/office/powerpoint/2010/main" val="3548583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overview of the current program roles.</a:t>
            </a:r>
          </a:p>
          <a:p>
            <a:endParaRPr lang="en-GB" dirty="0"/>
          </a:p>
          <a:p>
            <a:r>
              <a:rPr lang="en-GB" dirty="0"/>
              <a:t>Product Manager</a:t>
            </a:r>
          </a:p>
          <a:p>
            <a:endParaRPr lang="en-GB" dirty="0"/>
          </a:p>
          <a:p>
            <a:r>
              <a:rPr lang="en-GB" dirty="0"/>
              <a:t>System Architect</a:t>
            </a:r>
          </a:p>
          <a:p>
            <a:endParaRPr lang="en-GB" dirty="0"/>
          </a:p>
          <a:p>
            <a:r>
              <a:rPr lang="en-GB" dirty="0"/>
              <a:t>Release Train Engineer</a:t>
            </a:r>
          </a:p>
          <a:p>
            <a:endParaRPr lang="en-GB" dirty="0"/>
          </a:p>
          <a:p>
            <a:r>
              <a:rPr lang="en-GB" dirty="0"/>
              <a:t>Stakeholders – I’m referring to the more generic group of Stakeholders that are requesting work onto the train rather than the explicit Business Owners set that have authority over the train.</a:t>
            </a:r>
          </a:p>
          <a:p>
            <a:endParaRPr lang="en-GB" dirty="0"/>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11</a:t>
            </a:fld>
            <a:endParaRPr lang="en-US" dirty="0"/>
          </a:p>
        </p:txBody>
      </p:sp>
    </p:spTree>
    <p:extLst>
      <p:ext uri="{BB962C8B-B14F-4D97-AF65-F5344CB8AC3E}">
        <p14:creationId xmlns:p14="http://schemas.microsoft.com/office/powerpoint/2010/main" val="62976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does it occur?</a:t>
            </a:r>
          </a:p>
          <a:p>
            <a:r>
              <a:rPr lang="en-GB" dirty="0"/>
              <a:t>- People in the business already have the job title Product Owner / Product Manager.</a:t>
            </a:r>
          </a:p>
          <a:p>
            <a:pPr marL="0" indent="0">
              <a:buFontTx/>
              <a:buNone/>
            </a:pPr>
            <a:endParaRPr lang="en-GB" dirty="0"/>
          </a:p>
          <a:p>
            <a:pPr marL="0" indent="0">
              <a:buFontTx/>
              <a:buNone/>
            </a:pPr>
            <a:r>
              <a:rPr lang="en-GB" dirty="0"/>
              <a:t>Observations</a:t>
            </a:r>
          </a:p>
          <a:p>
            <a:pPr marL="171450" indent="-171450">
              <a:buFontTx/>
              <a:buChar char="-"/>
            </a:pPr>
            <a:r>
              <a:rPr lang="en-GB" dirty="0"/>
              <a:t>The carriage of work into the team and acceptance of value on behalf of the business. Are they the people that look after the backlogs?  Are they available all the time to work with the team or train?</a:t>
            </a:r>
          </a:p>
          <a:p>
            <a:pPr marL="171450" indent="-171450">
              <a:buFontTx/>
              <a:buChar char="-"/>
            </a:pPr>
            <a:r>
              <a:rPr lang="en-GB" dirty="0"/>
              <a:t>Are they in the Operational or Development Value Streams</a:t>
            </a:r>
          </a:p>
          <a:p>
            <a:pPr marL="171450" indent="-171450">
              <a:buFontTx/>
              <a:buChar char="-"/>
            </a:pPr>
            <a:endParaRPr lang="en-GB" dirty="0"/>
          </a:p>
          <a:p>
            <a:pPr marL="171450" indent="-171450">
              <a:buFontTx/>
              <a:buChar char="-"/>
            </a:pPr>
            <a:r>
              <a:rPr lang="en-GB" dirty="0"/>
              <a:t>Separation of Company Product Owners / Managers from </a:t>
            </a:r>
            <a:r>
              <a:rPr lang="en-GB" dirty="0" err="1"/>
              <a:t>SAFe</a:t>
            </a:r>
            <a:r>
              <a:rPr lang="en-GB" dirty="0"/>
              <a:t> Product Managers and Scrum Product Owners.</a:t>
            </a:r>
          </a:p>
          <a:p>
            <a:pPr marL="628650" lvl="1" indent="-171450">
              <a:buFontTx/>
              <a:buChar char="-"/>
            </a:pPr>
            <a:r>
              <a:rPr lang="en-GB" dirty="0"/>
              <a:t>Company Product Owners and Managers are probably stakeholders to the train. Possibly they’re the Business Owners.</a:t>
            </a:r>
          </a:p>
          <a:p>
            <a:pPr marL="628650" lvl="1" indent="-171450">
              <a:buFontTx/>
              <a:buChar char="-"/>
            </a:pPr>
            <a:r>
              <a:rPr lang="en-GB" dirty="0"/>
              <a:t>Be explicit about the naming; use the qualified phrases </a:t>
            </a:r>
            <a:r>
              <a:rPr lang="en-GB" dirty="0" err="1"/>
              <a:t>SAFe</a:t>
            </a:r>
            <a:r>
              <a:rPr lang="en-GB" dirty="0"/>
              <a:t> Product Manger and Scrum Product Owners to differentiate them from the Company roles.</a:t>
            </a:r>
          </a:p>
          <a:p>
            <a:endParaRPr lang="en-GB" dirty="0"/>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12</a:t>
            </a:fld>
            <a:endParaRPr lang="en-US" dirty="0"/>
          </a:p>
        </p:txBody>
      </p:sp>
    </p:spTree>
    <p:extLst>
      <p:ext uri="{BB962C8B-B14F-4D97-AF65-F5344CB8AC3E}">
        <p14:creationId xmlns:p14="http://schemas.microsoft.com/office/powerpoint/2010/main" val="1117314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does it occur?</a:t>
            </a:r>
          </a:p>
          <a:p>
            <a:pPr marL="171450" indent="-171450">
              <a:buFontTx/>
              <a:buChar char="-"/>
            </a:pPr>
            <a:r>
              <a:rPr lang="en-GB" dirty="0"/>
              <a:t>Somebody needs to employ the people in the VS</a:t>
            </a:r>
          </a:p>
          <a:p>
            <a:pPr marL="171450" indent="-171450">
              <a:buFontTx/>
              <a:buChar char="-"/>
            </a:pPr>
            <a:r>
              <a:rPr lang="en-GB" dirty="0"/>
              <a:t>When we fund a VS somebody has to be responsible for the money</a:t>
            </a:r>
          </a:p>
          <a:p>
            <a:pPr marL="0" indent="0">
              <a:buFontTx/>
              <a:buNone/>
            </a:pPr>
            <a:endParaRPr lang="en-GB" dirty="0"/>
          </a:p>
          <a:p>
            <a:pPr marL="0" indent="0">
              <a:buFontTx/>
              <a:buNone/>
            </a:pPr>
            <a:r>
              <a:rPr lang="en-GB" dirty="0"/>
              <a:t>Observations</a:t>
            </a:r>
          </a:p>
          <a:p>
            <a:pPr marL="171450" indent="-171450">
              <a:buFontTx/>
              <a:buChar char="-"/>
            </a:pPr>
            <a:r>
              <a:rPr lang="en-GB" dirty="0"/>
              <a:t>The RTE could do all of the above but often they’re fully engaged in the delivery process.</a:t>
            </a:r>
          </a:p>
          <a:p>
            <a:pPr marL="171450" indent="-171450">
              <a:buFontTx/>
              <a:buChar char="-"/>
            </a:pPr>
            <a:r>
              <a:rPr lang="en-GB" dirty="0"/>
              <a:t>Sometimes the RTE is a contract resource and it would be improper for them to be signing contracts.</a:t>
            </a:r>
          </a:p>
          <a:p>
            <a:pPr marL="171450" indent="-171450">
              <a:buFontTx/>
              <a:buChar char="-"/>
            </a:pPr>
            <a:endParaRPr lang="en-GB" dirty="0"/>
          </a:p>
          <a:p>
            <a:pPr marL="171450" indent="-171450">
              <a:buFontTx/>
              <a:buChar char="-"/>
            </a:pPr>
            <a:r>
              <a:rPr lang="en-GB" dirty="0"/>
              <a:t>Often as the Line they have the ultimate accountability and the ultimate authority: Every employment contract tends to have a clause that says “You must do whatever the management say unless it’s illegal; in which case report it to HR immediately!” They should never need to enact that clause to get work done; delivery is delegated to the </a:t>
            </a:r>
            <a:r>
              <a:rPr lang="en-GB" dirty="0" err="1"/>
              <a:t>SAFe</a:t>
            </a:r>
            <a:r>
              <a:rPr lang="en-GB" dirty="0"/>
              <a:t> process and the people within it.</a:t>
            </a:r>
          </a:p>
          <a:p>
            <a:pPr marL="171450" indent="-171450">
              <a:buFontTx/>
              <a:buChar char="-"/>
            </a:pPr>
            <a:endParaRPr lang="en-GB" dirty="0"/>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13</a:t>
            </a:fld>
            <a:endParaRPr lang="en-US" dirty="0"/>
          </a:p>
        </p:txBody>
      </p:sp>
    </p:spTree>
    <p:extLst>
      <p:ext uri="{BB962C8B-B14F-4D97-AF65-F5344CB8AC3E}">
        <p14:creationId xmlns:p14="http://schemas.microsoft.com/office/powerpoint/2010/main" val="3548616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a:t>Not downwards scaling; more teams means more PO’s which means more support for the PM.  </a:t>
            </a:r>
            <a:r>
              <a:rPr lang="en-GB" b="1" dirty="0"/>
              <a:t>Explain PALACE scenario</a:t>
            </a:r>
            <a:r>
              <a:rPr lang="en-GB" b="0" dirty="0"/>
              <a:t>.</a:t>
            </a:r>
            <a:endParaRPr lang="en-GB" dirty="0"/>
          </a:p>
          <a:p>
            <a:endParaRPr lang="en-GB" dirty="0"/>
          </a:p>
          <a:p>
            <a:r>
              <a:rPr lang="en-GB" dirty="0"/>
              <a:t>Upwards scaling to support a complex stakeholder landscape, to maintain the relationship to that landscape and process the requests coming from that stakeholder landscape.</a:t>
            </a:r>
          </a:p>
          <a:p>
            <a:endParaRPr lang="en-GB" dirty="0"/>
          </a:p>
          <a:p>
            <a:r>
              <a:rPr lang="en-GB" dirty="0"/>
              <a:t>Anti-Patterns</a:t>
            </a:r>
          </a:p>
          <a:p>
            <a:pPr marL="171450" indent="-171450">
              <a:buFontTx/>
              <a:buChar char="-"/>
            </a:pPr>
            <a:r>
              <a:rPr lang="en-GB" dirty="0"/>
              <a:t>Lack of accountability – no one source of truth</a:t>
            </a:r>
          </a:p>
          <a:p>
            <a:pPr marL="171450" indent="-171450">
              <a:buFontTx/>
              <a:buChar char="-"/>
            </a:pPr>
            <a:r>
              <a:rPr lang="en-GB" dirty="0"/>
              <a:t>Lack of alignment – all equal, all with separate priorities</a:t>
            </a:r>
          </a:p>
          <a:p>
            <a:pPr marL="171450" indent="-171450">
              <a:buFontTx/>
              <a:buChar char="-"/>
            </a:pPr>
            <a:endParaRPr lang="en-GB" dirty="0"/>
          </a:p>
          <a:p>
            <a:pPr marL="171450" indent="-171450">
              <a:buFontTx/>
              <a:buChar char="-"/>
            </a:pPr>
            <a:endParaRPr lang="en-GB" dirty="0"/>
          </a:p>
          <a:p>
            <a:pPr marL="0" indent="0">
              <a:buFontTx/>
              <a:buNone/>
            </a:pPr>
            <a:r>
              <a:rPr lang="en-GB" dirty="0"/>
              <a:t>The anti-patterns often arise because organisations have multiple sources of “work” and they think they need separate PMs to represent that “work”. The people representing the work should really be stakeholders which means that there only need be a single Product Manager that is responsible for facilitating the flow of work. </a:t>
            </a:r>
          </a:p>
          <a:p>
            <a:pPr marL="0" indent="0">
              <a:buFontTx/>
              <a:buNone/>
            </a:pPr>
            <a:endParaRPr lang="en-GB" dirty="0"/>
          </a:p>
          <a:p>
            <a:pPr marL="0" indent="0">
              <a:buFontTx/>
              <a:buNone/>
            </a:pPr>
            <a:r>
              <a:rPr lang="en-GB" dirty="0"/>
              <a:t>Most Product Managers don’t own the product; they own the flow of work into their train and teams; and the deliveries back out. </a:t>
            </a:r>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14</a:t>
            </a:fld>
            <a:endParaRPr lang="en-US" dirty="0"/>
          </a:p>
        </p:txBody>
      </p:sp>
    </p:spTree>
    <p:extLst>
      <p:ext uri="{BB962C8B-B14F-4D97-AF65-F5344CB8AC3E}">
        <p14:creationId xmlns:p14="http://schemas.microsoft.com/office/powerpoint/2010/main" val="5667154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t>Not downwards scaling; more teams means more Engineers which means more support for Architect; the knowledge should be embedded in the teams at point of need!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t>Upwards scaling; complex compliance, regulatory and/or testing landscapes that require a specialist to own specific parts of the architectural strategy, communicate the parts of the strategy.</a:t>
            </a:r>
          </a:p>
          <a:p>
            <a:endParaRPr lang="en-GB" dirty="0"/>
          </a:p>
          <a:p>
            <a:r>
              <a:rPr lang="en-GB" dirty="0"/>
              <a:t>Anti-Patterns</a:t>
            </a:r>
          </a:p>
          <a:p>
            <a:pPr marL="171450" indent="-171450">
              <a:buFontTx/>
              <a:buChar char="-"/>
            </a:pPr>
            <a:r>
              <a:rPr lang="en-GB" dirty="0"/>
              <a:t>Lack of accountability – not invested in the train and it’s outcomes because they’re line/reporting is outside of the train.</a:t>
            </a:r>
          </a:p>
          <a:p>
            <a:pPr marL="171450" indent="-171450">
              <a:buFontTx/>
              <a:buChar char="-"/>
            </a:pPr>
            <a:r>
              <a:rPr lang="en-GB" dirty="0"/>
              <a:t>Lack of alignment -  personal goals or needs conflicting with the trains.</a:t>
            </a:r>
          </a:p>
          <a:p>
            <a:pPr marL="171450" indent="-171450">
              <a:buFontTx/>
              <a:buChar char="-"/>
            </a:pPr>
            <a:r>
              <a:rPr lang="en-GB" dirty="0"/>
              <a:t>Dictatorship / Architectural Junta – no empowerment to the teams.</a:t>
            </a:r>
          </a:p>
          <a:p>
            <a:pPr marL="171450" indent="-171450">
              <a:buFontTx/>
              <a:buChar char="-"/>
            </a:pPr>
            <a:endParaRPr lang="en-GB" dirty="0"/>
          </a:p>
          <a:p>
            <a:pPr marL="0" indent="0">
              <a:buFontTx/>
              <a:buNone/>
            </a:pPr>
            <a:r>
              <a:rPr lang="en-GB" dirty="0"/>
              <a:t>Choose your system architect wisely; they need not be the best architect in terms of technical skill but they need the facilitation skills to organise an architectural group.</a:t>
            </a:r>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15</a:t>
            </a:fld>
            <a:endParaRPr lang="en-US" dirty="0"/>
          </a:p>
        </p:txBody>
      </p:sp>
    </p:spTree>
    <p:extLst>
      <p:ext uri="{BB962C8B-B14F-4D97-AF65-F5344CB8AC3E}">
        <p14:creationId xmlns:p14="http://schemas.microsoft.com/office/powerpoint/2010/main" val="887902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downwards scaling. More teams, more SMs.</a:t>
            </a:r>
          </a:p>
          <a:p>
            <a:endParaRPr lang="en-GB" dirty="0"/>
          </a:p>
          <a:p>
            <a:r>
              <a:rPr lang="en-GB" dirty="0"/>
              <a:t>Upwards (sideways!) scaling, more locations/time zones requires more support. </a:t>
            </a:r>
            <a:br>
              <a:rPr lang="en-GB" dirty="0"/>
            </a:br>
            <a:endParaRPr lang="en-GB" dirty="0"/>
          </a:p>
          <a:p>
            <a:r>
              <a:rPr lang="en-GB" dirty="0"/>
              <a:t>Deputy RTE’s in each location to act as Master-Of-Ceremonies in each location, to call the room to order.</a:t>
            </a:r>
          </a:p>
          <a:p>
            <a:r>
              <a:rPr lang="en-GB" dirty="0"/>
              <a:t>Someone to act as the eyes and hands of the remote locations to grab tickets from the Program Backlog and build up the Program Board.</a:t>
            </a:r>
          </a:p>
          <a:p>
            <a:endParaRPr lang="en-GB" dirty="0"/>
          </a:p>
          <a:p>
            <a:r>
              <a:rPr lang="en-GB" dirty="0"/>
              <a:t>Anti-patterns</a:t>
            </a:r>
          </a:p>
          <a:p>
            <a:r>
              <a:rPr lang="en-GB" dirty="0"/>
              <a:t>- Duplication of roles for the sake of it</a:t>
            </a:r>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16</a:t>
            </a:fld>
            <a:endParaRPr lang="en-US" dirty="0"/>
          </a:p>
        </p:txBody>
      </p:sp>
    </p:spTree>
    <p:extLst>
      <p:ext uri="{BB962C8B-B14F-4D97-AF65-F5344CB8AC3E}">
        <p14:creationId xmlns:p14="http://schemas.microsoft.com/office/powerpoint/2010/main" val="4143823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see the same triad of Business, Technical and Process repeated at the Portfolio level although on the big picture it’s a little bit harder to discern. </a:t>
            </a:r>
          </a:p>
          <a:p>
            <a:pPr marL="171450" indent="-171450">
              <a:buFontTx/>
              <a:buChar char="-"/>
            </a:pPr>
            <a:r>
              <a:rPr lang="en-GB" dirty="0"/>
              <a:t>Lean Portfolio Management – Managing the investments and ensuring that they’re getting the maximum return possible for that investment.</a:t>
            </a:r>
          </a:p>
          <a:p>
            <a:pPr marL="171450" indent="-171450">
              <a:buFontTx/>
              <a:buChar char="-"/>
            </a:pPr>
            <a:r>
              <a:rPr lang="en-GB" dirty="0"/>
              <a:t>Enterprise Architecture – Holistic view of the technical landscape, rationalising that landscape and preparing it for future business needs.</a:t>
            </a:r>
          </a:p>
          <a:p>
            <a:pPr marL="171450" indent="-171450">
              <a:buFontTx/>
              <a:buChar char="-"/>
            </a:pPr>
            <a:r>
              <a:rPr lang="en-GB" dirty="0"/>
              <a:t>Agile PMO – It’s not on the big picture, hence shown here in grey, but it in the framework and a very real and necessary function. There is process that need facilitating at this level and they form the head of the facilitation strand and can collate metrics to allow the Lean Portfolio Management to make sensible decisions.</a:t>
            </a:r>
          </a:p>
          <a:p>
            <a:pPr marL="171450" indent="-171450">
              <a:buFontTx/>
              <a:buChar char="-"/>
            </a:pPr>
            <a:endParaRPr lang="en-GB" dirty="0"/>
          </a:p>
          <a:p>
            <a:pPr marL="171450" indent="-171450">
              <a:buFontTx/>
              <a:buChar char="-"/>
            </a:pPr>
            <a:r>
              <a:rPr lang="en-GB" dirty="0"/>
              <a:t>Stakeholders – Any large organisation will definitely have Portfolio level stakeholders that have influence over the investment decisions even if they’re not directly responsible for the investments themselves.</a:t>
            </a:r>
          </a:p>
          <a:p>
            <a:pPr marL="171450" indent="-171450">
              <a:buFontTx/>
              <a:buChar char="-"/>
            </a:pPr>
            <a:r>
              <a:rPr lang="en-GB" dirty="0"/>
              <a:t>Epic Owners - One particular sub-set of the Stakeholders that we’re going to be interested in are Epic Owners; people that have been tasked with shepherding the large step changes in Business Capability through their lifecycles.</a:t>
            </a:r>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18</a:t>
            </a:fld>
            <a:endParaRPr lang="en-US" dirty="0"/>
          </a:p>
        </p:txBody>
      </p:sp>
    </p:spTree>
    <p:extLst>
      <p:ext uri="{BB962C8B-B14F-4D97-AF65-F5344CB8AC3E}">
        <p14:creationId xmlns:p14="http://schemas.microsoft.com/office/powerpoint/2010/main" val="1388568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GB" dirty="0"/>
              <a:t>Innovation can come from anywhere, but our focus here is on what happens when the people at the top have bright ideas? For those people running the business are often best placed to spot, or have, ideas about how to make the business better.</a:t>
            </a:r>
          </a:p>
          <a:p>
            <a:endParaRPr lang="en-GB" dirty="0"/>
          </a:p>
          <a:p>
            <a:r>
              <a:rPr lang="en-GB" dirty="0"/>
              <a:t>[click]</a:t>
            </a:r>
          </a:p>
          <a:p>
            <a:endParaRPr lang="en-GB" dirty="0"/>
          </a:p>
          <a:p>
            <a:r>
              <a:rPr lang="en-GB" dirty="0"/>
              <a:t>But for the people running the business; running a business is a full time job and they don’t have the spare capacity to properly own the Epic on a day to day basis.</a:t>
            </a:r>
          </a:p>
          <a:p>
            <a:endParaRPr lang="en-GB" dirty="0"/>
          </a:p>
          <a:p>
            <a:r>
              <a:rPr lang="en-GB" dirty="0"/>
              <a:t>[click]</a:t>
            </a:r>
          </a:p>
          <a:p>
            <a:endParaRPr lang="en-GB" dirty="0"/>
          </a:p>
          <a:p>
            <a:r>
              <a:rPr lang="en-GB" dirty="0"/>
              <a:t>The fix is to separate the </a:t>
            </a:r>
          </a:p>
          <a:p>
            <a:endParaRPr lang="en-GB" dirty="0"/>
          </a:p>
          <a:p>
            <a:endParaRPr lang="en-GB" dirty="0"/>
          </a:p>
          <a:p>
            <a:r>
              <a:rPr lang="en-GB" dirty="0"/>
              <a:t>Pro’s</a:t>
            </a:r>
          </a:p>
          <a:p>
            <a:pPr marL="171450" indent="-171450">
              <a:buFontTx/>
              <a:buChar char="-"/>
            </a:pPr>
            <a:r>
              <a:rPr lang="en-GB" dirty="0"/>
              <a:t>Idea has high level sponsorship to get assist with removal of impediments and blockers</a:t>
            </a:r>
          </a:p>
          <a:p>
            <a:pPr marL="171450" indent="-171450">
              <a:buFontTx/>
              <a:buChar char="-"/>
            </a:pPr>
            <a:r>
              <a:rPr lang="en-GB" dirty="0"/>
              <a:t>Idea is more likely to be discussed and scrutinised by the Lean Portfolio management</a:t>
            </a:r>
          </a:p>
          <a:p>
            <a:pPr marL="171450" indent="-171450">
              <a:buFontTx/>
              <a:buChar char="-"/>
            </a:pPr>
            <a:endParaRPr lang="en-GB" dirty="0"/>
          </a:p>
          <a:p>
            <a:pPr marL="171450" indent="-171450">
              <a:buFontTx/>
              <a:buChar char="-"/>
            </a:pPr>
            <a:endParaRPr lang="en-GB" dirty="0"/>
          </a:p>
          <a:p>
            <a:pPr marL="0" indent="0">
              <a:buFontTx/>
              <a:buNone/>
            </a:pPr>
            <a:r>
              <a:rPr lang="en-GB" dirty="0"/>
              <a:t>Con’s</a:t>
            </a:r>
          </a:p>
          <a:p>
            <a:pPr marL="171450" indent="-171450">
              <a:buFontTx/>
              <a:buChar char="-"/>
            </a:pPr>
            <a:r>
              <a:rPr lang="en-GB" dirty="0"/>
              <a:t>Epic Sponsor and Epic Owner need to be in agreement; divergence will lead to problems</a:t>
            </a:r>
          </a:p>
          <a:p>
            <a:pPr marL="171450" indent="-171450">
              <a:buFontTx/>
              <a:buChar char="-"/>
            </a:pPr>
            <a:r>
              <a:rPr lang="en-GB" dirty="0"/>
              <a:t>Ideas without sponsorship might struggle (even if they are economically advantageous) because the sponsors naturally gravitate to their own ideas.</a:t>
            </a:r>
          </a:p>
          <a:p>
            <a:pPr marL="171450" indent="-171450">
              <a:buFontTx/>
              <a:buChar char="-"/>
            </a:pPr>
            <a:r>
              <a:rPr lang="en-GB" dirty="0"/>
              <a:t>Authority through sponsorship can lead to dictatorship and break the economic decision making processes; i.e. reverting to Hippo prioritisation</a:t>
            </a:r>
          </a:p>
          <a:p>
            <a:endParaRPr lang="en-GB" dirty="0"/>
          </a:p>
          <a:p>
            <a:endParaRPr lang="en-GB" dirty="0"/>
          </a:p>
          <a:p>
            <a:r>
              <a:rPr lang="en-GB" dirty="0"/>
              <a:t>Separation of Sponsorship from Execution</a:t>
            </a:r>
          </a:p>
          <a:p>
            <a:endParaRPr lang="en-GB" dirty="0"/>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19</a:t>
            </a:fld>
            <a:endParaRPr lang="en-US" dirty="0"/>
          </a:p>
        </p:txBody>
      </p:sp>
    </p:spTree>
    <p:extLst>
      <p:ext uri="{BB962C8B-B14F-4D97-AF65-F5344CB8AC3E}">
        <p14:creationId xmlns:p14="http://schemas.microsoft.com/office/powerpoint/2010/main" val="2994706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Epics are step changes in Business Capability. Changing the business is often more than just the IT; rolling change out to an organisation needs specialised skills, and changing an organisation means people change. </a:t>
            </a:r>
          </a:p>
          <a:p>
            <a:endParaRPr lang="en-GB" dirty="0"/>
          </a:p>
          <a:p>
            <a:r>
              <a:rPr lang="en-GB" dirty="0"/>
              <a:t>Larger epics may need a team to properly manage the lifecycle of the Epic.  </a:t>
            </a:r>
          </a:p>
          <a:p>
            <a:endParaRPr lang="en-GB" dirty="0"/>
          </a:p>
          <a:p>
            <a:endParaRPr lang="en-GB" dirty="0"/>
          </a:p>
          <a:p>
            <a:r>
              <a:rPr lang="en-GB" dirty="0"/>
              <a:t>Other parts of the organisation should be empowered to run as they see fit. Other methodologies may be more appropriate for their scenarios.</a:t>
            </a:r>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20</a:t>
            </a:fld>
            <a:endParaRPr lang="en-US" dirty="0"/>
          </a:p>
        </p:txBody>
      </p:sp>
    </p:spTree>
    <p:extLst>
      <p:ext uri="{BB962C8B-B14F-4D97-AF65-F5344CB8AC3E}">
        <p14:creationId xmlns:p14="http://schemas.microsoft.com/office/powerpoint/2010/main" val="8349103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21</a:t>
            </a:fld>
            <a:endParaRPr lang="en-US" dirty="0"/>
          </a:p>
        </p:txBody>
      </p:sp>
    </p:spTree>
    <p:extLst>
      <p:ext uri="{BB962C8B-B14F-4D97-AF65-F5344CB8AC3E}">
        <p14:creationId xmlns:p14="http://schemas.microsoft.com/office/powerpoint/2010/main" val="29442880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dirty="0"/>
              <a:t>All of this matters because you need to define Roles &amp; Responsibilities. </a:t>
            </a:r>
          </a:p>
          <a:p>
            <a:endParaRPr lang="en-GB" dirty="0"/>
          </a:p>
          <a:p>
            <a:r>
              <a:rPr lang="en-GB" dirty="0"/>
              <a:t>Let’s give ourselves a bit more room</a:t>
            </a:r>
          </a:p>
          <a:p>
            <a:endParaRPr lang="en-GB" dirty="0"/>
          </a:p>
          <a:p>
            <a:r>
              <a:rPr lang="en-GB" dirty="0"/>
              <a:t>[Click]</a:t>
            </a:r>
          </a:p>
          <a:p>
            <a:endParaRPr lang="en-GB" dirty="0"/>
          </a:p>
          <a:p>
            <a:r>
              <a:rPr lang="en-GB" dirty="0"/>
              <a:t>Let’s add some of the extra roles previously discussed</a:t>
            </a:r>
          </a:p>
          <a:p>
            <a:endParaRPr lang="en-GB" dirty="0"/>
          </a:p>
          <a:p>
            <a:r>
              <a:rPr lang="en-GB" dirty="0"/>
              <a:t>[Click}</a:t>
            </a:r>
          </a:p>
          <a:p>
            <a:endParaRPr lang="en-GB" dirty="0"/>
          </a:p>
          <a:p>
            <a:r>
              <a:rPr lang="en-GB" dirty="0"/>
              <a:t>The responsibilities of </a:t>
            </a:r>
            <a:r>
              <a:rPr lang="en-GB" dirty="0" err="1"/>
              <a:t>Faciltation</a:t>
            </a:r>
            <a:r>
              <a:rPr lang="en-GB" dirty="0"/>
              <a:t> and Process lie here; if we’re not getting anything out of our software machine this strand needs to stop and retrospect.</a:t>
            </a:r>
          </a:p>
          <a:p>
            <a:endParaRPr lang="en-GB" dirty="0"/>
          </a:p>
          <a:p>
            <a:r>
              <a:rPr lang="en-GB" dirty="0"/>
              <a:t>[Click]</a:t>
            </a:r>
          </a:p>
          <a:p>
            <a:endParaRPr lang="en-GB" dirty="0"/>
          </a:p>
          <a:p>
            <a:r>
              <a:rPr lang="en-GB" dirty="0"/>
              <a:t>The responsibilities of Technical and Quality lie here; if we’re getting stuff out but it’s keeps crashing then this strand needs to stop and retrospect.</a:t>
            </a:r>
          </a:p>
          <a:p>
            <a:endParaRPr lang="en-GB" dirty="0"/>
          </a:p>
          <a:p>
            <a:r>
              <a:rPr lang="en-GB" dirty="0"/>
              <a:t>[Click]</a:t>
            </a:r>
          </a:p>
          <a:p>
            <a:endParaRPr lang="en-GB" dirty="0"/>
          </a:p>
          <a:p>
            <a:r>
              <a:rPr lang="en-GB" dirty="0"/>
              <a:t>The responsibilities of Content lie here; if we’re getting stuff out and it’s working fine but it’s not being used then this strand needs to stop and retrospect</a:t>
            </a:r>
          </a:p>
          <a:p>
            <a:endParaRPr lang="en-GB" dirty="0"/>
          </a:p>
          <a:p>
            <a:r>
              <a:rPr lang="en-GB" dirty="0"/>
              <a:t>[Click]</a:t>
            </a:r>
          </a:p>
          <a:p>
            <a:endParaRPr lang="en-GB" dirty="0"/>
          </a:p>
          <a:p>
            <a:r>
              <a:rPr lang="en-GB" dirty="0"/>
              <a:t>The responsibilities of running the Business lie here</a:t>
            </a:r>
          </a:p>
          <a:p>
            <a:endParaRPr lang="en-GB" dirty="0"/>
          </a:p>
          <a:p>
            <a:endParaRPr lang="en-GB" dirty="0"/>
          </a:p>
          <a:p>
            <a:endParaRPr lang="en-GB" dirty="0"/>
          </a:p>
          <a:p>
            <a:r>
              <a:rPr lang="en-GB" dirty="0"/>
              <a:t>It also allows you to understand who needs to meet with who.</a:t>
            </a:r>
          </a:p>
          <a:p>
            <a:endParaRPr lang="en-GB" dirty="0"/>
          </a:p>
          <a:p>
            <a:r>
              <a:rPr lang="en-GB" dirty="0"/>
              <a:t>[Click]</a:t>
            </a:r>
          </a:p>
          <a:p>
            <a:endParaRPr lang="en-GB" dirty="0"/>
          </a:p>
          <a:p>
            <a:r>
              <a:rPr lang="en-GB" dirty="0"/>
              <a:t>This is the PO Sync – Primarily for Product Management and Product owners but I always advise inviting RTE and Architect along</a:t>
            </a:r>
          </a:p>
          <a:p>
            <a:endParaRPr lang="en-GB" dirty="0"/>
          </a:p>
          <a:p>
            <a:r>
              <a:rPr lang="en-GB" dirty="0"/>
              <a:t>[Click][Click]</a:t>
            </a:r>
          </a:p>
          <a:p>
            <a:endParaRPr lang="en-GB" dirty="0"/>
          </a:p>
          <a:p>
            <a:r>
              <a:rPr lang="en-GB" dirty="0"/>
              <a:t>This is the Scrum-Of-Scrums – I always advise inviting Architect and Product Management along just in case.</a:t>
            </a:r>
          </a:p>
          <a:p>
            <a:endParaRPr lang="en-GB" dirty="0"/>
          </a:p>
          <a:p>
            <a:r>
              <a:rPr lang="en-GB" dirty="0"/>
              <a:t>[Click][Click]</a:t>
            </a:r>
          </a:p>
          <a:p>
            <a:endParaRPr lang="en-GB" dirty="0"/>
          </a:p>
          <a:p>
            <a:r>
              <a:rPr lang="en-GB" dirty="0"/>
              <a:t>User working groups for UAT testing</a:t>
            </a:r>
          </a:p>
          <a:p>
            <a:endParaRPr lang="en-GB" dirty="0"/>
          </a:p>
          <a:p>
            <a:r>
              <a:rPr lang="en-GB" dirty="0"/>
              <a:t>[Click][Click]</a:t>
            </a:r>
          </a:p>
          <a:p>
            <a:endParaRPr lang="en-GB" dirty="0"/>
          </a:p>
          <a:p>
            <a:r>
              <a:rPr lang="en-GB" dirty="0"/>
              <a:t>Epic Board for coordinating an Epic; ensuring that the right features are in the right train and the right time.</a:t>
            </a:r>
          </a:p>
          <a:p>
            <a:endParaRPr lang="en-GB" dirty="0"/>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22</a:t>
            </a:fld>
            <a:endParaRPr lang="en-US" dirty="0"/>
          </a:p>
        </p:txBody>
      </p:sp>
    </p:spTree>
    <p:extLst>
      <p:ext uri="{BB962C8B-B14F-4D97-AF65-F5344CB8AC3E}">
        <p14:creationId xmlns:p14="http://schemas.microsoft.com/office/powerpoint/2010/main" val="2272164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23</a:t>
            </a:fld>
            <a:endParaRPr lang="en-US" dirty="0"/>
          </a:p>
        </p:txBody>
      </p:sp>
    </p:spTree>
    <p:extLst>
      <p:ext uri="{BB962C8B-B14F-4D97-AF65-F5344CB8AC3E}">
        <p14:creationId xmlns:p14="http://schemas.microsoft.com/office/powerpoint/2010/main" val="207003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28DC4C2-1707-B34C-8B85-3F6FAF54ADAE}" type="slidenum">
              <a:rPr lang="en-US" smtClean="0"/>
              <a:pPr>
                <a:defRPr/>
              </a:pPr>
              <a:t>24</a:t>
            </a:fld>
            <a:endParaRPr lang="en-US" dirty="0"/>
          </a:p>
        </p:txBody>
      </p:sp>
    </p:spTree>
    <p:extLst>
      <p:ext uri="{BB962C8B-B14F-4D97-AF65-F5344CB8AC3E}">
        <p14:creationId xmlns:p14="http://schemas.microsoft.com/office/powerpoint/2010/main" val="12831408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25</a:t>
            </a:fld>
            <a:endParaRPr lang="en-US" dirty="0"/>
          </a:p>
        </p:txBody>
      </p:sp>
    </p:spTree>
    <p:extLst>
      <p:ext uri="{BB962C8B-B14F-4D97-AF65-F5344CB8AC3E}">
        <p14:creationId xmlns:p14="http://schemas.microsoft.com/office/powerpoint/2010/main" val="1005443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Scratchpad </a:t>
            </a:r>
            <a:r>
              <a:rPr lang="en-GB"/>
              <a:t>for iconography</a:t>
            </a:r>
            <a:endParaRPr lang="en-GB" dirty="0"/>
          </a:p>
        </p:txBody>
      </p:sp>
      <p:sp>
        <p:nvSpPr>
          <p:cNvPr id="4" name="Slide Number Placeholder 3"/>
          <p:cNvSpPr>
            <a:spLocks noGrp="1"/>
          </p:cNvSpPr>
          <p:nvPr>
            <p:ph type="sldNum" sz="quarter" idx="5"/>
          </p:nvPr>
        </p:nvSpPr>
        <p:spPr/>
        <p:txBody>
          <a:bodyPr/>
          <a:lstStyle/>
          <a:p>
            <a:pPr>
              <a:defRPr/>
            </a:pPr>
            <a:fld id="{528DC4C2-1707-B34C-8B85-3F6FAF54ADAE}" type="slidenum">
              <a:rPr lang="en-US" smtClean="0"/>
              <a:pPr>
                <a:defRPr/>
              </a:pPr>
              <a:t>26</a:t>
            </a:fld>
            <a:endParaRPr lang="en-US" dirty="0"/>
          </a:p>
        </p:txBody>
      </p:sp>
    </p:spTree>
    <p:extLst>
      <p:ext uri="{BB962C8B-B14F-4D97-AF65-F5344CB8AC3E}">
        <p14:creationId xmlns:p14="http://schemas.microsoft.com/office/powerpoint/2010/main" val="26526010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BB5332-4BFE-AF4B-A705-DC491659BAC8}"/>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5123" name="Rectangle 3"/>
          <p:cNvSpPr>
            <a:spLocks noGrp="1" noChangeArrowheads="1"/>
          </p:cNvSpPr>
          <p:nvPr>
            <p:ph type="ctrTitle"/>
          </p:nvPr>
        </p:nvSpPr>
        <p:spPr>
          <a:xfrm>
            <a:off x="2154473" y="1350792"/>
            <a:ext cx="6900049" cy="992981"/>
          </a:xfrm>
          <a:solidFill>
            <a:schemeClr val="bg1">
              <a:alpha val="0"/>
            </a:schemeClr>
          </a:solidFill>
          <a:ln>
            <a:solidFill>
              <a:schemeClr val="bg1">
                <a:alpha val="0"/>
              </a:schemeClr>
            </a:solidFill>
          </a:ln>
          <a:effectLst/>
        </p:spPr>
        <p:txBody>
          <a:bodyPr tIns="45720" anchor="b">
            <a:noAutofit/>
          </a:bodyPr>
          <a:lstStyle>
            <a:lvl1pPr algn="l" rtl="0" eaLnBrk="1" fontAlgn="base" hangingPunct="1">
              <a:spcBef>
                <a:spcPct val="0"/>
              </a:spcBef>
              <a:spcAft>
                <a:spcPct val="0"/>
              </a:spcAft>
              <a:defRPr lang="en-US" altLang="en-US" sz="3400" b="0" i="0" dirty="0">
                <a:solidFill>
                  <a:schemeClr val="bg1"/>
                </a:solidFill>
                <a:latin typeface="+mj-lt"/>
                <a:ea typeface="+mj-ea"/>
                <a:cs typeface="+mj-cs"/>
              </a:defRPr>
            </a:lvl1pPr>
          </a:lstStyle>
          <a:p>
            <a:r>
              <a:rPr lang="en-US" altLang="en-US" dirty="0"/>
              <a:t>Click to edit Master title style</a:t>
            </a:r>
          </a:p>
        </p:txBody>
      </p:sp>
      <p:sp>
        <p:nvSpPr>
          <p:cNvPr id="5124" name="Rectangle 4"/>
          <p:cNvSpPr>
            <a:spLocks noGrp="1" noChangeArrowheads="1"/>
          </p:cNvSpPr>
          <p:nvPr>
            <p:ph type="subTitle" idx="1"/>
          </p:nvPr>
        </p:nvSpPr>
        <p:spPr>
          <a:xfrm>
            <a:off x="2154474" y="2447447"/>
            <a:ext cx="6900048" cy="795241"/>
          </a:xfrm>
          <a:solidFill>
            <a:schemeClr val="bg1">
              <a:alpha val="0"/>
            </a:schemeClr>
          </a:solidFill>
          <a:ln>
            <a:solidFill>
              <a:schemeClr val="bg1">
                <a:alpha val="0"/>
              </a:schemeClr>
            </a:solidFill>
          </a:ln>
          <a:effectLst/>
        </p:spPr>
        <p:txBody>
          <a:bodyPr>
            <a:noAutofit/>
          </a:bodyPr>
          <a:lstStyle>
            <a:lvl1pPr marL="0" indent="0" algn="l" rtl="0" eaLnBrk="1" fontAlgn="base" hangingPunct="1">
              <a:spcBef>
                <a:spcPts val="0"/>
              </a:spcBef>
              <a:spcAft>
                <a:spcPts val="150"/>
              </a:spcAft>
              <a:buClr>
                <a:schemeClr val="tx2"/>
              </a:buClr>
              <a:buSzPct val="100000"/>
              <a:buFont typeface="Wingdings" pitchFamily="2" charset="2"/>
              <a:buNone/>
              <a:defRPr lang="en-US" altLang="en-US" sz="2200" b="0" dirty="0">
                <a:solidFill>
                  <a:schemeClr val="accent1">
                    <a:lumMod val="40000"/>
                    <a:lumOff val="60000"/>
                  </a:schemeClr>
                </a:solidFill>
                <a:latin typeface="+mn-lt"/>
                <a:ea typeface="+mn-ea"/>
                <a:cs typeface="+mn-cs"/>
              </a:defRPr>
            </a:lvl1pPr>
          </a:lstStyle>
          <a:p>
            <a:r>
              <a:rPr lang="en-US" altLang="en-US" dirty="0"/>
              <a:t>Click to edit Master subtitle style</a:t>
            </a:r>
          </a:p>
        </p:txBody>
      </p:sp>
      <p:sp>
        <p:nvSpPr>
          <p:cNvPr id="9" name="TextBox 8">
            <a:extLst>
              <a:ext uri="{FF2B5EF4-FFF2-40B4-BE49-F238E27FC236}">
                <a16:creationId xmlns:a16="http://schemas.microsoft.com/office/drawing/2014/main" id="{2F561BD1-2AD2-2D46-AEA3-9D790D3CE3AC}"/>
              </a:ext>
            </a:extLst>
          </p:cNvPr>
          <p:cNvSpPr txBox="1"/>
          <p:nvPr userDrawn="1"/>
        </p:nvSpPr>
        <p:spPr>
          <a:xfrm>
            <a:off x="9562214" y="4919330"/>
            <a:ext cx="184731" cy="369332"/>
          </a:xfrm>
          <a:prstGeom prst="rect">
            <a:avLst/>
          </a:prstGeom>
          <a:noFill/>
        </p:spPr>
        <p:txBody>
          <a:bodyPr wrap="none" rtlCol="0">
            <a:spAutoFit/>
          </a:bodyPr>
          <a:lstStyle/>
          <a:p>
            <a:pPr algn="l"/>
            <a:endParaRPr lang="en-US" dirty="0"/>
          </a:p>
        </p:txBody>
      </p:sp>
      <p:sp>
        <p:nvSpPr>
          <p:cNvPr id="10" name="TextBox 9">
            <a:extLst>
              <a:ext uri="{FF2B5EF4-FFF2-40B4-BE49-F238E27FC236}">
                <a16:creationId xmlns:a16="http://schemas.microsoft.com/office/drawing/2014/main" id="{1DF88519-3AC9-6D42-B147-FDD39AB5AB9C}"/>
              </a:ext>
            </a:extLst>
          </p:cNvPr>
          <p:cNvSpPr txBox="1"/>
          <p:nvPr userDrawn="1"/>
        </p:nvSpPr>
        <p:spPr>
          <a:xfrm>
            <a:off x="9441712" y="4359349"/>
            <a:ext cx="184731" cy="369332"/>
          </a:xfrm>
          <a:prstGeom prst="rect">
            <a:avLst/>
          </a:prstGeom>
          <a:noFill/>
        </p:spPr>
        <p:txBody>
          <a:bodyPr wrap="none" rtlCol="0">
            <a:spAutoFit/>
          </a:bodyPr>
          <a:lstStyle/>
          <a:p>
            <a:pPr algn="l"/>
            <a:endParaRPr lang="en-US" dirty="0"/>
          </a:p>
        </p:txBody>
      </p:sp>
    </p:spTree>
    <p:extLst>
      <p:ext uri="{BB962C8B-B14F-4D97-AF65-F5344CB8AC3E}">
        <p14:creationId xmlns:p14="http://schemas.microsoft.com/office/powerpoint/2010/main" val="1919243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odule title">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CE4747-CADE-404A-8BF1-59EAB35316C9}"/>
              </a:ext>
            </a:extLst>
          </p:cNvPr>
          <p:cNvPicPr>
            <a:picLocks noChangeAspect="1"/>
          </p:cNvPicPr>
          <p:nvPr userDrawn="1"/>
        </p:nvPicPr>
        <p:blipFill>
          <a:blip r:embed="rId2"/>
          <a:stretch>
            <a:fillRect/>
          </a:stretch>
        </p:blipFill>
        <p:spPr>
          <a:xfrm>
            <a:off x="-1" y="0"/>
            <a:ext cx="9144001" cy="5144978"/>
          </a:xfrm>
          <a:prstGeom prst="rect">
            <a:avLst/>
          </a:prstGeom>
        </p:spPr>
      </p:pic>
      <p:sp>
        <p:nvSpPr>
          <p:cNvPr id="6" name="Rectangle 5">
            <a:extLst>
              <a:ext uri="{FF2B5EF4-FFF2-40B4-BE49-F238E27FC236}">
                <a16:creationId xmlns:a16="http://schemas.microsoft.com/office/drawing/2014/main" id="{6D306FE2-3F77-8849-BD4E-FD4084D49261}"/>
              </a:ext>
            </a:extLst>
          </p:cNvPr>
          <p:cNvSpPr/>
          <p:nvPr userDrawn="1"/>
        </p:nvSpPr>
        <p:spPr bwMode="auto">
          <a:xfrm>
            <a:off x="0" y="2488107"/>
            <a:ext cx="9144000" cy="1465462"/>
          </a:xfrm>
          <a:prstGeom prst="rect">
            <a:avLst/>
          </a:prstGeom>
          <a:solidFill>
            <a:srgbClr val="0070C0"/>
          </a:solidFill>
          <a:ln w="1905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US" sz="2200" i="1" dirty="0"/>
          </a:p>
        </p:txBody>
      </p:sp>
      <p:sp>
        <p:nvSpPr>
          <p:cNvPr id="22" name="TextBox 11">
            <a:extLst>
              <a:ext uri="{FF2B5EF4-FFF2-40B4-BE49-F238E27FC236}">
                <a16:creationId xmlns:a16="http://schemas.microsoft.com/office/drawing/2014/main" id="{6CC4780A-2516-C549-8E7D-609B60A1C849}"/>
              </a:ext>
            </a:extLst>
          </p:cNvPr>
          <p:cNvSpPr txBox="1">
            <a:spLocks noChangeArrowheads="1"/>
          </p:cNvSpPr>
          <p:nvPr userDrawn="1"/>
        </p:nvSpPr>
        <p:spPr bwMode="auto">
          <a:xfrm>
            <a:off x="8015288" y="4800600"/>
            <a:ext cx="654050" cy="271463"/>
          </a:xfrm>
          <a:prstGeom prst="rect">
            <a:avLst/>
          </a:prstGeom>
          <a:solidFill>
            <a:schemeClr val="bg1">
              <a:alpha val="0"/>
            </a:schemeClr>
          </a:solidFill>
          <a:ln w="9525">
            <a:solidFill>
              <a:schemeClr val="bg1">
                <a:alpha val="0"/>
              </a:schemeClr>
            </a:solidFill>
            <a:miter lim="800000"/>
            <a:headEnd/>
            <a:tailEnd/>
          </a:ln>
        </p:spPr>
        <p:txBody>
          <a:bodyPr lIns="0" tIns="0" rIns="0" bIns="0" anchor="b"/>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r"/>
            <a:fld id="{3D803201-6E92-A145-B0D4-B2339D786D91}" type="slidenum">
              <a:rPr lang="en-US" sz="900">
                <a:solidFill>
                  <a:srgbClr val="919191"/>
                </a:solidFill>
              </a:rPr>
              <a:pPr algn="r"/>
              <a:t>‹#›</a:t>
            </a:fld>
            <a:endParaRPr lang="en-US" sz="900">
              <a:solidFill>
                <a:srgbClr val="919191"/>
              </a:solidFill>
            </a:endParaRPr>
          </a:p>
        </p:txBody>
      </p:sp>
      <p:sp>
        <p:nvSpPr>
          <p:cNvPr id="26" name="Text Placeholder 7">
            <a:extLst>
              <a:ext uri="{FF2B5EF4-FFF2-40B4-BE49-F238E27FC236}">
                <a16:creationId xmlns:a16="http://schemas.microsoft.com/office/drawing/2014/main" id="{ABDF6181-102F-2546-9802-57E795B2AADA}"/>
              </a:ext>
            </a:extLst>
          </p:cNvPr>
          <p:cNvSpPr>
            <a:spLocks noGrp="1"/>
          </p:cNvSpPr>
          <p:nvPr>
            <p:ph type="body" sz="quarter" idx="10" hasCustomPrompt="1"/>
          </p:nvPr>
        </p:nvSpPr>
        <p:spPr>
          <a:xfrm>
            <a:off x="0" y="405843"/>
            <a:ext cx="9144000" cy="1672793"/>
          </a:xfrm>
          <a:solidFill>
            <a:schemeClr val="bg1">
              <a:alpha val="0"/>
            </a:schemeClr>
          </a:solidFill>
          <a:ln>
            <a:solidFill>
              <a:schemeClr val="bg1">
                <a:alpha val="0"/>
              </a:schemeClr>
            </a:solidFill>
          </a:ln>
        </p:spPr>
        <p:txBody>
          <a:bodyPr anchor="b"/>
          <a:lstStyle>
            <a:lvl1pPr marL="0" indent="0" algn="ctr" rtl="0" eaLnBrk="1" fontAlgn="base" hangingPunct="1">
              <a:lnSpc>
                <a:spcPct val="100000"/>
              </a:lnSpc>
              <a:spcBef>
                <a:spcPts val="0"/>
              </a:spcBef>
              <a:spcAft>
                <a:spcPts val="0"/>
              </a:spcAft>
              <a:buClr>
                <a:schemeClr val="bg1">
                  <a:lumMod val="65000"/>
                </a:schemeClr>
              </a:buClr>
              <a:buSzPct val="100000"/>
              <a:buFont typeface="Webdings" pitchFamily="18" charset="2"/>
              <a:buNone/>
              <a:defRPr lang="en-US" sz="4400" baseline="0" dirty="0" smtClean="0">
                <a:solidFill>
                  <a:schemeClr val="tx1">
                    <a:alpha val="89000"/>
                  </a:schemeClr>
                </a:solidFill>
                <a:latin typeface="Arial"/>
                <a:ea typeface="+mn-ea"/>
                <a:cs typeface="Arial"/>
              </a:defRPr>
            </a:lvl1pPr>
          </a:lstStyle>
          <a:p>
            <a:pPr lvl="0"/>
            <a:r>
              <a:rPr lang="en-US" dirty="0"/>
              <a:t>Click to edit Master </a:t>
            </a:r>
          </a:p>
          <a:p>
            <a:pPr lvl="0"/>
            <a:r>
              <a:rPr lang="en-US" dirty="0"/>
              <a:t>text styles</a:t>
            </a:r>
          </a:p>
        </p:txBody>
      </p:sp>
      <p:sp>
        <p:nvSpPr>
          <p:cNvPr id="28" name="Text Placeholder 9">
            <a:extLst>
              <a:ext uri="{FF2B5EF4-FFF2-40B4-BE49-F238E27FC236}">
                <a16:creationId xmlns:a16="http://schemas.microsoft.com/office/drawing/2014/main" id="{A0060C2D-7BA6-784A-AE56-53E9CA4C65C2}"/>
              </a:ext>
            </a:extLst>
          </p:cNvPr>
          <p:cNvSpPr>
            <a:spLocks noGrp="1"/>
          </p:cNvSpPr>
          <p:nvPr>
            <p:ph type="body" sz="quarter" idx="11"/>
          </p:nvPr>
        </p:nvSpPr>
        <p:spPr>
          <a:xfrm>
            <a:off x="-1" y="2473041"/>
            <a:ext cx="9157567" cy="1469837"/>
          </a:xfrm>
          <a:solidFill>
            <a:srgbClr val="0070C0">
              <a:alpha val="0"/>
            </a:srgbClr>
          </a:solidFill>
          <a:ln>
            <a:solidFill>
              <a:schemeClr val="bg1">
                <a:alpha val="0"/>
              </a:schemeClr>
            </a:solidFill>
          </a:ln>
        </p:spPr>
        <p:txBody>
          <a:bodyPr anchor="ctr"/>
          <a:lstStyle>
            <a:lvl1pPr marL="0" indent="0" algn="ctr" rtl="0" eaLnBrk="1" fontAlgn="base" hangingPunct="1">
              <a:spcBef>
                <a:spcPct val="0"/>
              </a:spcBef>
              <a:spcAft>
                <a:spcPct val="0"/>
              </a:spcAft>
              <a:buNone/>
              <a:defRPr lang="en-US" altLang="en-US" sz="3600" b="0" dirty="0" smtClean="0">
                <a:solidFill>
                  <a:schemeClr val="bg1"/>
                </a:solidFill>
                <a:latin typeface="Arial"/>
                <a:ea typeface="+mj-ea"/>
                <a:cs typeface="Arial"/>
              </a:defRPr>
            </a:lvl1pPr>
            <a:lvl2pPr algn="ctr" rtl="0" eaLnBrk="1" fontAlgn="base" hangingPunct="1">
              <a:spcBef>
                <a:spcPct val="0"/>
              </a:spcBef>
              <a:spcAft>
                <a:spcPct val="0"/>
              </a:spcAft>
              <a:defRPr lang="en-US" altLang="en-US" sz="3600" b="0" dirty="0" smtClean="0">
                <a:solidFill>
                  <a:schemeClr val="bg1"/>
                </a:solidFill>
                <a:latin typeface="Arial"/>
                <a:ea typeface="+mj-ea"/>
                <a:cs typeface="Arial"/>
              </a:defRPr>
            </a:lvl2pPr>
            <a:lvl3pPr algn="ctr" rtl="0" eaLnBrk="1" fontAlgn="base" hangingPunct="1">
              <a:spcBef>
                <a:spcPct val="0"/>
              </a:spcBef>
              <a:spcAft>
                <a:spcPct val="0"/>
              </a:spcAft>
              <a:defRPr lang="en-US" altLang="en-US" sz="3600" b="0" dirty="0" smtClean="0">
                <a:solidFill>
                  <a:schemeClr val="bg1"/>
                </a:solidFill>
                <a:latin typeface="Arial"/>
                <a:ea typeface="+mj-ea"/>
                <a:cs typeface="Arial"/>
              </a:defRPr>
            </a:lvl3pPr>
            <a:lvl4pPr algn="ctr" rtl="0" eaLnBrk="1" fontAlgn="base" hangingPunct="1">
              <a:spcBef>
                <a:spcPct val="0"/>
              </a:spcBef>
              <a:spcAft>
                <a:spcPct val="0"/>
              </a:spcAft>
              <a:defRPr lang="en-US" altLang="en-US" sz="3600" b="0" dirty="0" smtClean="0">
                <a:solidFill>
                  <a:schemeClr val="bg1"/>
                </a:solidFill>
                <a:latin typeface="Arial"/>
                <a:ea typeface="+mj-ea"/>
                <a:cs typeface="Arial"/>
              </a:defRPr>
            </a:lvl4pPr>
            <a:lvl5pPr algn="ctr" rtl="0" eaLnBrk="1" fontAlgn="base" hangingPunct="1">
              <a:spcBef>
                <a:spcPct val="0"/>
              </a:spcBef>
              <a:spcAft>
                <a:spcPct val="0"/>
              </a:spcAft>
              <a:defRPr lang="en-US" altLang="en-US" sz="3600" b="0" dirty="0" smtClean="0">
                <a:solidFill>
                  <a:schemeClr val="bg1"/>
                </a:solidFill>
                <a:latin typeface="Arial"/>
                <a:ea typeface="+mj-ea"/>
                <a:cs typeface="Arial"/>
              </a:defRPr>
            </a:lvl5pPr>
          </a:lstStyle>
          <a:p>
            <a:pPr lvl="0"/>
            <a:r>
              <a:rPr lang="en-US" dirty="0"/>
              <a:t>Click to edit Master text styles</a:t>
            </a:r>
          </a:p>
        </p:txBody>
      </p:sp>
    </p:spTree>
    <p:extLst>
      <p:ext uri="{BB962C8B-B14F-4D97-AF65-F5344CB8AC3E}">
        <p14:creationId xmlns:p14="http://schemas.microsoft.com/office/powerpoint/2010/main" val="98860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50ED5F8-2260-994E-BE06-37E7FD0D21CA}"/>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4" name="TextBox 8"/>
          <p:cNvSpPr txBox="1">
            <a:spLocks noChangeArrowheads="1"/>
          </p:cNvSpPr>
          <p:nvPr userDrawn="1"/>
        </p:nvSpPr>
        <p:spPr bwMode="auto">
          <a:xfrm>
            <a:off x="8015288" y="4800600"/>
            <a:ext cx="654050" cy="271463"/>
          </a:xfrm>
          <a:prstGeom prst="rect">
            <a:avLst/>
          </a:prstGeom>
          <a:solidFill>
            <a:schemeClr val="bg1">
              <a:alpha val="0"/>
            </a:schemeClr>
          </a:solidFill>
          <a:ln w="9525">
            <a:solidFill>
              <a:schemeClr val="bg1">
                <a:alpha val="0"/>
              </a:schemeClr>
            </a:solidFill>
            <a:miter lim="800000"/>
            <a:headEnd/>
            <a:tailEnd/>
          </a:ln>
        </p:spPr>
        <p:txBody>
          <a:bodyPr lIns="0" tIns="0" rIns="0" bIns="0" anchor="b"/>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r"/>
            <a:fld id="{705CFB84-F9F3-2A41-B873-D1B5592A88DE}" type="slidenum">
              <a:rPr lang="en-US" sz="900">
                <a:solidFill>
                  <a:schemeClr val="bg1"/>
                </a:solidFill>
              </a:rPr>
              <a:pPr algn="r"/>
              <a:t>‹#›</a:t>
            </a:fld>
            <a:endParaRPr lang="en-US" sz="900">
              <a:solidFill>
                <a:schemeClr val="bg1"/>
              </a:solidFill>
            </a:endParaRPr>
          </a:p>
        </p:txBody>
      </p:sp>
      <p:sp>
        <p:nvSpPr>
          <p:cNvPr id="2" name="Title 1"/>
          <p:cNvSpPr>
            <a:spLocks noGrp="1"/>
          </p:cNvSpPr>
          <p:nvPr>
            <p:ph type="title"/>
          </p:nvPr>
        </p:nvSpPr>
        <p:spPr>
          <a:xfrm>
            <a:off x="0" y="1683875"/>
            <a:ext cx="9144000" cy="1775750"/>
          </a:xfrm>
          <a:solidFill>
            <a:schemeClr val="bg1"/>
          </a:solidFill>
          <a:ln w="9525">
            <a:solidFill>
              <a:schemeClr val="bg1">
                <a:alpha val="0"/>
              </a:schemeClr>
            </a:solidFill>
            <a:miter lim="800000"/>
            <a:headEnd/>
            <a:tailEnd/>
          </a:ln>
        </p:spPr>
        <p:txBody>
          <a:bodyPr lIns="91440" tIns="45720" rIns="91440" bIns="45720" anchor="ctr">
            <a:noAutofit/>
          </a:bodyPr>
          <a:lstStyle>
            <a:lvl1pPr algn="ctr" rtl="0" eaLnBrk="0" fontAlgn="base" hangingPunct="0">
              <a:spcBef>
                <a:spcPct val="0"/>
              </a:spcBef>
              <a:spcAft>
                <a:spcPct val="0"/>
              </a:spcAft>
              <a:defRPr lang="en-US" altLang="en-US" sz="3000" b="0" cap="none" baseline="0" dirty="0">
                <a:solidFill>
                  <a:schemeClr val="tx1"/>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2649596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8227060" cy="337566"/>
          </a:xfrm>
          <a:noFill/>
          <a:ln w="9525">
            <a:noFill/>
            <a:miter lim="800000"/>
            <a:headEnd/>
            <a:tailEnd/>
          </a:ln>
        </p:spPr>
        <p:txBody>
          <a:bodyPr>
            <a:noAutofit/>
          </a:bodyPr>
          <a:lstStyle>
            <a:lvl1pPr>
              <a:defRPr lang="en-US" altLang="en-US" sz="2400" b="0" dirty="0">
                <a:solidFill>
                  <a:schemeClr val="tx1"/>
                </a:solidFill>
                <a:latin typeface="+mj-lt"/>
                <a:ea typeface="+mj-ea"/>
                <a:cs typeface="+mj-cs"/>
              </a:defRPr>
            </a:lvl1pPr>
          </a:lstStyle>
          <a:p>
            <a:pPr lvl="0"/>
            <a:r>
              <a:rPr lang="en-US" dirty="0"/>
              <a:t>Click to edit Master title style</a:t>
            </a:r>
          </a:p>
        </p:txBody>
      </p:sp>
      <p:sp>
        <p:nvSpPr>
          <p:cNvPr id="3" name="Content Placeholder 2"/>
          <p:cNvSpPr>
            <a:spLocks noGrp="1"/>
          </p:cNvSpPr>
          <p:nvPr>
            <p:ph idx="1"/>
          </p:nvPr>
        </p:nvSpPr>
        <p:spPr>
          <a:xfrm>
            <a:off x="394136" y="967054"/>
            <a:ext cx="8343900" cy="3838575"/>
          </a:xfrm>
        </p:spPr>
        <p:txBody>
          <a:bodyPr>
            <a:noAutofit/>
          </a:bodyPr>
          <a:lstStyle>
            <a:lvl1pPr>
              <a:spcBef>
                <a:spcPts val="800"/>
              </a:spcBef>
              <a:spcAft>
                <a:spcPts val="800"/>
              </a:spcAft>
              <a:defRPr sz="2000">
                <a:solidFill>
                  <a:schemeClr val="tx1"/>
                </a:solidFill>
              </a:defRPr>
            </a:lvl1pPr>
            <a:lvl2pPr>
              <a:spcBef>
                <a:spcPts val="600"/>
              </a:spcBef>
              <a:spcAft>
                <a:spcPts val="600"/>
              </a:spcAft>
              <a:buSzPct val="117000"/>
              <a:buFont typeface="Arial Black" pitchFamily="34" charset="0"/>
              <a:buChar char="–"/>
              <a:defRPr sz="1800">
                <a:solidFill>
                  <a:schemeClr val="tx1"/>
                </a:solidFill>
              </a:defRPr>
            </a:lvl2pPr>
            <a:lvl3pPr marL="771525" indent="-171450">
              <a:spcBef>
                <a:spcPts val="600"/>
              </a:spcBef>
              <a:spcAft>
                <a:spcPts val="600"/>
              </a:spcAft>
              <a:buSzPct val="117000"/>
              <a:buFont typeface="Lucida Grande"/>
              <a:buChar char="-"/>
              <a:defRPr sz="1800">
                <a:solidFill>
                  <a:schemeClr val="tx1"/>
                </a:solidFill>
              </a:defRPr>
            </a:lvl3pPr>
            <a:lvl4pPr>
              <a:buSzPct val="110000"/>
              <a:buFont typeface="Arial Black" pitchFamily="34" charset="0"/>
              <a:buChar char="–"/>
              <a:defRPr/>
            </a:lvl4pPr>
            <a:lvl5pPr>
              <a:buSzPct val="110000"/>
              <a:buFont typeface="Arial Black" pitchFamily="34" charset="0"/>
              <a:buChar cha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8187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8227060" cy="337566"/>
          </a:xfrm>
          <a:noFill/>
          <a:ln w="9525">
            <a:noFill/>
            <a:miter lim="800000"/>
            <a:headEnd/>
            <a:tailEnd/>
          </a:ln>
        </p:spPr>
        <p:txBody>
          <a:bodyPr>
            <a:noAutofit/>
          </a:bodyPr>
          <a:lstStyle>
            <a:lvl1pPr>
              <a:defRPr lang="en-US" altLang="en-US" sz="2400" b="0" dirty="0">
                <a:solidFill>
                  <a:schemeClr val="tx1"/>
                </a:solidFill>
                <a:latin typeface="+mj-lt"/>
                <a:ea typeface="+mj-ea"/>
                <a:cs typeface="+mj-cs"/>
              </a:defRPr>
            </a:lvl1pPr>
          </a:lstStyle>
          <a:p>
            <a:pPr lvl="0"/>
            <a:r>
              <a:rPr lang="en-US" dirty="0"/>
              <a:t>Click to edit Master title style</a:t>
            </a:r>
          </a:p>
        </p:txBody>
      </p:sp>
      <p:pic>
        <p:nvPicPr>
          <p:cNvPr id="5" name="Picture 4">
            <a:extLst>
              <a:ext uri="{FF2B5EF4-FFF2-40B4-BE49-F238E27FC236}">
                <a16:creationId xmlns:a16="http://schemas.microsoft.com/office/drawing/2014/main" id="{78FDC42B-16A8-43A3-A2D4-A3FB666DCE70}"/>
              </a:ext>
            </a:extLst>
          </p:cNvPr>
          <p:cNvPicPr>
            <a:picLocks noChangeAspect="1"/>
          </p:cNvPicPr>
          <p:nvPr userDrawn="1"/>
        </p:nvPicPr>
        <p:blipFill rotWithShape="1">
          <a:blip r:embed="rId2"/>
          <a:srcRect l="39272" t="13592" r="39572" b="14012"/>
          <a:stretch/>
        </p:blipFill>
        <p:spPr>
          <a:xfrm>
            <a:off x="1" y="662400"/>
            <a:ext cx="1965811" cy="4482000"/>
          </a:xfrm>
          <a:prstGeom prst="rect">
            <a:avLst/>
          </a:prstGeom>
        </p:spPr>
      </p:pic>
      <p:sp>
        <p:nvSpPr>
          <p:cNvPr id="6" name="Content Placeholder 2">
            <a:extLst>
              <a:ext uri="{FF2B5EF4-FFF2-40B4-BE49-F238E27FC236}">
                <a16:creationId xmlns:a16="http://schemas.microsoft.com/office/drawing/2014/main" id="{CC83BB13-4F6F-4DF0-87DA-81BF69B3E1D5}"/>
              </a:ext>
            </a:extLst>
          </p:cNvPr>
          <p:cNvSpPr>
            <a:spLocks noGrp="1"/>
          </p:cNvSpPr>
          <p:nvPr>
            <p:ph idx="1"/>
          </p:nvPr>
        </p:nvSpPr>
        <p:spPr>
          <a:xfrm>
            <a:off x="1965600" y="734400"/>
            <a:ext cx="7178400" cy="3747600"/>
          </a:xfrm>
        </p:spPr>
        <p:txBody>
          <a:bodyPr>
            <a:noAutofit/>
          </a:bodyPr>
          <a:lstStyle>
            <a:lvl1pPr>
              <a:spcBef>
                <a:spcPts val="800"/>
              </a:spcBef>
              <a:spcAft>
                <a:spcPts val="800"/>
              </a:spcAft>
              <a:defRPr sz="2000">
                <a:solidFill>
                  <a:schemeClr val="tx1"/>
                </a:solidFill>
              </a:defRPr>
            </a:lvl1pPr>
            <a:lvl2pPr>
              <a:spcBef>
                <a:spcPts val="600"/>
              </a:spcBef>
              <a:spcAft>
                <a:spcPts val="600"/>
              </a:spcAft>
              <a:buSzPct val="117000"/>
              <a:buFont typeface="Arial Black" pitchFamily="34" charset="0"/>
              <a:buChar char="–"/>
              <a:defRPr sz="1800">
                <a:solidFill>
                  <a:schemeClr val="tx1"/>
                </a:solidFill>
              </a:defRPr>
            </a:lvl2pPr>
            <a:lvl3pPr marL="771525" indent="-171450">
              <a:spcBef>
                <a:spcPts val="600"/>
              </a:spcBef>
              <a:spcAft>
                <a:spcPts val="600"/>
              </a:spcAft>
              <a:buSzPct val="117000"/>
              <a:buFont typeface="Lucida Grande"/>
              <a:buChar char="-"/>
              <a:defRPr sz="1800">
                <a:solidFill>
                  <a:schemeClr val="tx1"/>
                </a:solidFill>
              </a:defRPr>
            </a:lvl3pPr>
            <a:lvl4pPr>
              <a:buSzPct val="110000"/>
              <a:buFont typeface="Arial Black" pitchFamily="34" charset="0"/>
              <a:buChar char="–"/>
              <a:defRPr/>
            </a:lvl4pPr>
            <a:lvl5pPr>
              <a:buSzPct val="110000"/>
              <a:buFont typeface="Arial Black" pitchFamily="34" charset="0"/>
              <a:buChar cha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74470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7C82E89-FD98-4524-A20E-65BE9208DA14}"/>
              </a:ext>
            </a:extLst>
          </p:cNvPr>
          <p:cNvPicPr>
            <a:picLocks/>
          </p:cNvPicPr>
          <p:nvPr userDrawn="1"/>
        </p:nvPicPr>
        <p:blipFill rotWithShape="1">
          <a:blip r:embed="rId2"/>
          <a:srcRect l="62534" t="25701" r="16670" b="2318"/>
          <a:stretch/>
        </p:blipFill>
        <p:spPr>
          <a:xfrm>
            <a:off x="0" y="662400"/>
            <a:ext cx="1965600" cy="4482000"/>
          </a:xfrm>
          <a:prstGeom prst="rect">
            <a:avLst/>
          </a:prstGeom>
        </p:spPr>
      </p:pic>
      <p:sp>
        <p:nvSpPr>
          <p:cNvPr id="2" name="Title 1"/>
          <p:cNvSpPr>
            <a:spLocks noGrp="1"/>
          </p:cNvSpPr>
          <p:nvPr>
            <p:ph type="title"/>
          </p:nvPr>
        </p:nvSpPr>
        <p:spPr>
          <a:xfrm>
            <a:off x="457200" y="171450"/>
            <a:ext cx="8227060" cy="337566"/>
          </a:xfrm>
          <a:noFill/>
          <a:ln w="9525">
            <a:noFill/>
            <a:miter lim="800000"/>
            <a:headEnd/>
            <a:tailEnd/>
          </a:ln>
        </p:spPr>
        <p:txBody>
          <a:bodyPr>
            <a:noAutofit/>
          </a:bodyPr>
          <a:lstStyle>
            <a:lvl1pPr>
              <a:defRPr lang="en-US" altLang="en-US" sz="2400" b="0" dirty="0">
                <a:solidFill>
                  <a:schemeClr val="tx1"/>
                </a:solidFill>
                <a:latin typeface="+mj-lt"/>
                <a:ea typeface="+mj-ea"/>
                <a:cs typeface="+mj-cs"/>
              </a:defRPr>
            </a:lvl1pPr>
          </a:lstStyle>
          <a:p>
            <a:pPr lvl="0"/>
            <a:r>
              <a:rPr lang="en-US" dirty="0"/>
              <a:t>Click to edit Master title style</a:t>
            </a:r>
          </a:p>
        </p:txBody>
      </p:sp>
      <p:sp>
        <p:nvSpPr>
          <p:cNvPr id="6" name="Content Placeholder 2">
            <a:extLst>
              <a:ext uri="{FF2B5EF4-FFF2-40B4-BE49-F238E27FC236}">
                <a16:creationId xmlns:a16="http://schemas.microsoft.com/office/drawing/2014/main" id="{CC83BB13-4F6F-4DF0-87DA-81BF69B3E1D5}"/>
              </a:ext>
            </a:extLst>
          </p:cNvPr>
          <p:cNvSpPr>
            <a:spLocks noGrp="1"/>
          </p:cNvSpPr>
          <p:nvPr>
            <p:ph idx="1"/>
          </p:nvPr>
        </p:nvSpPr>
        <p:spPr>
          <a:xfrm>
            <a:off x="1965600" y="734400"/>
            <a:ext cx="7178400" cy="3747600"/>
          </a:xfrm>
        </p:spPr>
        <p:txBody>
          <a:bodyPr>
            <a:noAutofit/>
          </a:bodyPr>
          <a:lstStyle>
            <a:lvl1pPr>
              <a:spcBef>
                <a:spcPts val="800"/>
              </a:spcBef>
              <a:spcAft>
                <a:spcPts val="800"/>
              </a:spcAft>
              <a:defRPr sz="2000">
                <a:solidFill>
                  <a:schemeClr val="tx1"/>
                </a:solidFill>
              </a:defRPr>
            </a:lvl1pPr>
            <a:lvl2pPr>
              <a:spcBef>
                <a:spcPts val="600"/>
              </a:spcBef>
              <a:spcAft>
                <a:spcPts val="600"/>
              </a:spcAft>
              <a:buSzPct val="117000"/>
              <a:buFont typeface="Arial Black" pitchFamily="34" charset="0"/>
              <a:buChar char="–"/>
              <a:defRPr sz="1800">
                <a:solidFill>
                  <a:schemeClr val="tx1"/>
                </a:solidFill>
              </a:defRPr>
            </a:lvl2pPr>
            <a:lvl3pPr marL="771525" indent="-171450">
              <a:spcBef>
                <a:spcPts val="600"/>
              </a:spcBef>
              <a:spcAft>
                <a:spcPts val="600"/>
              </a:spcAft>
              <a:buSzPct val="117000"/>
              <a:buFont typeface="Lucida Grande"/>
              <a:buChar char="-"/>
              <a:defRPr sz="1800">
                <a:solidFill>
                  <a:schemeClr val="tx1"/>
                </a:solidFill>
              </a:defRPr>
            </a:lvl3pPr>
            <a:lvl4pPr>
              <a:buSzPct val="110000"/>
              <a:buFont typeface="Arial Black" pitchFamily="34" charset="0"/>
              <a:buChar char="–"/>
              <a:defRPr/>
            </a:lvl4pPr>
            <a:lvl5pPr>
              <a:buSzPct val="110000"/>
              <a:buFont typeface="Arial Black" pitchFamily="34" charset="0"/>
              <a:buChar cha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00769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A96114-98EA-4C45-8678-A3C322F50771}"/>
              </a:ext>
            </a:extLst>
          </p:cNvPr>
          <p:cNvPicPr preferRelativeResize="0">
            <a:picLocks/>
          </p:cNvPicPr>
          <p:nvPr userDrawn="1"/>
        </p:nvPicPr>
        <p:blipFill rotWithShape="1">
          <a:blip r:embed="rId2"/>
          <a:srcRect l="54487" t="1067" r="25052" b="28331"/>
          <a:stretch/>
        </p:blipFill>
        <p:spPr>
          <a:xfrm flipH="1">
            <a:off x="0" y="666000"/>
            <a:ext cx="1965600" cy="4482000"/>
          </a:xfrm>
          <a:prstGeom prst="rect">
            <a:avLst/>
          </a:prstGeom>
        </p:spPr>
      </p:pic>
      <p:sp>
        <p:nvSpPr>
          <p:cNvPr id="2" name="Title 1"/>
          <p:cNvSpPr>
            <a:spLocks noGrp="1"/>
          </p:cNvSpPr>
          <p:nvPr>
            <p:ph type="title"/>
          </p:nvPr>
        </p:nvSpPr>
        <p:spPr>
          <a:xfrm>
            <a:off x="457200" y="171450"/>
            <a:ext cx="8227060" cy="337566"/>
          </a:xfrm>
          <a:noFill/>
          <a:ln w="9525">
            <a:noFill/>
            <a:miter lim="800000"/>
            <a:headEnd/>
            <a:tailEnd/>
          </a:ln>
        </p:spPr>
        <p:txBody>
          <a:bodyPr>
            <a:noAutofit/>
          </a:bodyPr>
          <a:lstStyle>
            <a:lvl1pPr>
              <a:defRPr lang="en-US" altLang="en-US" sz="2400" b="0" dirty="0">
                <a:solidFill>
                  <a:schemeClr val="tx1"/>
                </a:solidFill>
                <a:latin typeface="+mj-lt"/>
                <a:ea typeface="+mj-ea"/>
                <a:cs typeface="+mj-cs"/>
              </a:defRPr>
            </a:lvl1pPr>
          </a:lstStyle>
          <a:p>
            <a:pPr lvl="0"/>
            <a:r>
              <a:rPr lang="en-US" dirty="0"/>
              <a:t>Click to edit Master title style</a:t>
            </a:r>
          </a:p>
        </p:txBody>
      </p:sp>
      <p:sp>
        <p:nvSpPr>
          <p:cNvPr id="6" name="Content Placeholder 2">
            <a:extLst>
              <a:ext uri="{FF2B5EF4-FFF2-40B4-BE49-F238E27FC236}">
                <a16:creationId xmlns:a16="http://schemas.microsoft.com/office/drawing/2014/main" id="{CC83BB13-4F6F-4DF0-87DA-81BF69B3E1D5}"/>
              </a:ext>
            </a:extLst>
          </p:cNvPr>
          <p:cNvSpPr>
            <a:spLocks noGrp="1"/>
          </p:cNvSpPr>
          <p:nvPr>
            <p:ph idx="1"/>
          </p:nvPr>
        </p:nvSpPr>
        <p:spPr>
          <a:xfrm>
            <a:off x="1965600" y="734400"/>
            <a:ext cx="7178400" cy="3747600"/>
          </a:xfrm>
        </p:spPr>
        <p:txBody>
          <a:bodyPr>
            <a:noAutofit/>
          </a:bodyPr>
          <a:lstStyle>
            <a:lvl1pPr>
              <a:spcBef>
                <a:spcPts val="800"/>
              </a:spcBef>
              <a:spcAft>
                <a:spcPts val="800"/>
              </a:spcAft>
              <a:defRPr sz="2000">
                <a:solidFill>
                  <a:schemeClr val="tx1"/>
                </a:solidFill>
              </a:defRPr>
            </a:lvl1pPr>
            <a:lvl2pPr>
              <a:spcBef>
                <a:spcPts val="600"/>
              </a:spcBef>
              <a:spcAft>
                <a:spcPts val="600"/>
              </a:spcAft>
              <a:buSzPct val="117000"/>
              <a:buFont typeface="Arial Black" pitchFamily="34" charset="0"/>
              <a:buChar char="–"/>
              <a:defRPr sz="1800">
                <a:solidFill>
                  <a:schemeClr val="tx1"/>
                </a:solidFill>
              </a:defRPr>
            </a:lvl2pPr>
            <a:lvl3pPr marL="771525" indent="-171450">
              <a:spcBef>
                <a:spcPts val="600"/>
              </a:spcBef>
              <a:spcAft>
                <a:spcPts val="600"/>
              </a:spcAft>
              <a:buSzPct val="117000"/>
              <a:buFont typeface="Lucida Grande"/>
              <a:buChar char="-"/>
              <a:defRPr sz="1800">
                <a:solidFill>
                  <a:schemeClr val="tx1"/>
                </a:solidFill>
              </a:defRPr>
            </a:lvl3pPr>
            <a:lvl4pPr>
              <a:buSzPct val="110000"/>
              <a:buFont typeface="Arial Black" pitchFamily="34" charset="0"/>
              <a:buChar char="–"/>
              <a:defRPr/>
            </a:lvl4pPr>
            <a:lvl5pPr>
              <a:buSzPct val="110000"/>
              <a:buFont typeface="Arial Black" pitchFamily="34" charset="0"/>
              <a:buChar cha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42388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5C2D650-39F3-4167-93AA-C6F4E71760E4}"/>
              </a:ext>
            </a:extLst>
          </p:cNvPr>
          <p:cNvPicPr preferRelativeResize="0">
            <a:picLocks/>
          </p:cNvPicPr>
          <p:nvPr userDrawn="1"/>
        </p:nvPicPr>
        <p:blipFill rotWithShape="1">
          <a:blip r:embed="rId2"/>
          <a:srcRect l="36387" t="16938" r="42654" b="10486"/>
          <a:stretch/>
        </p:blipFill>
        <p:spPr>
          <a:xfrm>
            <a:off x="0" y="661501"/>
            <a:ext cx="1965600" cy="4482000"/>
          </a:xfrm>
          <a:prstGeom prst="rect">
            <a:avLst/>
          </a:prstGeom>
        </p:spPr>
      </p:pic>
      <p:sp>
        <p:nvSpPr>
          <p:cNvPr id="2" name="Title 1"/>
          <p:cNvSpPr>
            <a:spLocks noGrp="1"/>
          </p:cNvSpPr>
          <p:nvPr>
            <p:ph type="title"/>
          </p:nvPr>
        </p:nvSpPr>
        <p:spPr>
          <a:xfrm>
            <a:off x="457200" y="171450"/>
            <a:ext cx="8227060" cy="337566"/>
          </a:xfrm>
          <a:noFill/>
          <a:ln w="9525">
            <a:noFill/>
            <a:miter lim="800000"/>
            <a:headEnd/>
            <a:tailEnd/>
          </a:ln>
        </p:spPr>
        <p:txBody>
          <a:bodyPr>
            <a:noAutofit/>
          </a:bodyPr>
          <a:lstStyle>
            <a:lvl1pPr>
              <a:defRPr lang="en-US" altLang="en-US" sz="2400" b="0" dirty="0">
                <a:solidFill>
                  <a:schemeClr val="tx1"/>
                </a:solidFill>
                <a:latin typeface="+mj-lt"/>
                <a:ea typeface="+mj-ea"/>
                <a:cs typeface="+mj-cs"/>
              </a:defRPr>
            </a:lvl1pPr>
          </a:lstStyle>
          <a:p>
            <a:pPr lvl="0"/>
            <a:r>
              <a:rPr lang="en-US" dirty="0"/>
              <a:t>Click to edit Master title style</a:t>
            </a:r>
          </a:p>
        </p:txBody>
      </p:sp>
      <p:sp>
        <p:nvSpPr>
          <p:cNvPr id="6" name="Content Placeholder 2">
            <a:extLst>
              <a:ext uri="{FF2B5EF4-FFF2-40B4-BE49-F238E27FC236}">
                <a16:creationId xmlns:a16="http://schemas.microsoft.com/office/drawing/2014/main" id="{CC83BB13-4F6F-4DF0-87DA-81BF69B3E1D5}"/>
              </a:ext>
            </a:extLst>
          </p:cNvPr>
          <p:cNvSpPr>
            <a:spLocks noGrp="1"/>
          </p:cNvSpPr>
          <p:nvPr>
            <p:ph idx="1"/>
          </p:nvPr>
        </p:nvSpPr>
        <p:spPr>
          <a:xfrm>
            <a:off x="1965600" y="734400"/>
            <a:ext cx="7178400" cy="3747600"/>
          </a:xfrm>
        </p:spPr>
        <p:txBody>
          <a:bodyPr>
            <a:noAutofit/>
          </a:bodyPr>
          <a:lstStyle>
            <a:lvl1pPr>
              <a:spcBef>
                <a:spcPts val="800"/>
              </a:spcBef>
              <a:spcAft>
                <a:spcPts val="800"/>
              </a:spcAft>
              <a:defRPr sz="2000">
                <a:solidFill>
                  <a:schemeClr val="tx1"/>
                </a:solidFill>
              </a:defRPr>
            </a:lvl1pPr>
            <a:lvl2pPr>
              <a:spcBef>
                <a:spcPts val="600"/>
              </a:spcBef>
              <a:spcAft>
                <a:spcPts val="600"/>
              </a:spcAft>
              <a:buSzPct val="117000"/>
              <a:buFont typeface="Arial Black" pitchFamily="34" charset="0"/>
              <a:buChar char="–"/>
              <a:defRPr sz="1800">
                <a:solidFill>
                  <a:schemeClr val="tx1"/>
                </a:solidFill>
              </a:defRPr>
            </a:lvl2pPr>
            <a:lvl3pPr marL="771525" indent="-171450">
              <a:spcBef>
                <a:spcPts val="600"/>
              </a:spcBef>
              <a:spcAft>
                <a:spcPts val="600"/>
              </a:spcAft>
              <a:buSzPct val="117000"/>
              <a:buFont typeface="Lucida Grande"/>
              <a:buChar char="-"/>
              <a:defRPr sz="1800">
                <a:solidFill>
                  <a:schemeClr val="tx1"/>
                </a:solidFill>
              </a:defRPr>
            </a:lvl3pPr>
            <a:lvl4pPr>
              <a:buSzPct val="110000"/>
              <a:buFont typeface="Arial Black" pitchFamily="34" charset="0"/>
              <a:buChar char="–"/>
              <a:defRPr/>
            </a:lvl4pPr>
            <a:lvl5pPr>
              <a:buSzPct val="110000"/>
              <a:buFont typeface="Arial Black" pitchFamily="34" charset="0"/>
              <a:buChar cha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55722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8242300" cy="301752"/>
          </a:xfrm>
          <a:noFill/>
          <a:ln w="9525">
            <a:noFill/>
            <a:miter lim="800000"/>
            <a:headEnd/>
            <a:tailEnd/>
          </a:ln>
        </p:spPr>
        <p:txBody>
          <a:bodyPr>
            <a:noAutofit/>
          </a:bodyPr>
          <a:lstStyle>
            <a:lvl1pPr algn="l" rtl="0" eaLnBrk="0" fontAlgn="base" hangingPunct="0">
              <a:spcBef>
                <a:spcPct val="0"/>
              </a:spcBef>
              <a:spcAft>
                <a:spcPct val="0"/>
              </a:spcAft>
              <a:defRPr lang="en-US" altLang="en-US" sz="2400" b="0" dirty="0">
                <a:solidFill>
                  <a:schemeClr val="tx1"/>
                </a:solidFill>
                <a:latin typeface="+mj-lt"/>
                <a:ea typeface="+mj-ea"/>
                <a:cs typeface="+mj-cs"/>
              </a:defRPr>
            </a:lvl1pPr>
          </a:lstStyle>
          <a:p>
            <a:pPr lvl="0"/>
            <a:r>
              <a:rPr lang="en-US"/>
              <a:t>Click to edit Master title style</a:t>
            </a:r>
            <a:endParaRPr lang="en-US" dirty="0"/>
          </a:p>
        </p:txBody>
      </p:sp>
      <p:sp>
        <p:nvSpPr>
          <p:cNvPr id="3" name="Content Placeholder 2"/>
          <p:cNvSpPr>
            <a:spLocks noGrp="1"/>
          </p:cNvSpPr>
          <p:nvPr>
            <p:ph sz="half" idx="1"/>
          </p:nvPr>
        </p:nvSpPr>
        <p:spPr>
          <a:xfrm>
            <a:off x="394136" y="959171"/>
            <a:ext cx="3886200" cy="3714750"/>
          </a:xfrm>
        </p:spPr>
        <p:txBody>
          <a:bodyPr>
            <a:noAutofit/>
          </a:bodyPr>
          <a:lstStyle>
            <a:lvl1pPr marL="219075" indent="-219075">
              <a:spcBef>
                <a:spcPts val="600"/>
              </a:spcBef>
              <a:spcAft>
                <a:spcPts val="600"/>
              </a:spcAft>
              <a:defRPr sz="1800">
                <a:solidFill>
                  <a:schemeClr val="tx1"/>
                </a:solidFill>
              </a:defRPr>
            </a:lvl1pPr>
            <a:lvl2pPr marL="476250" indent="-171450">
              <a:spcBef>
                <a:spcPts val="600"/>
              </a:spcBef>
              <a:spcAft>
                <a:spcPts val="600"/>
              </a:spcAft>
              <a:defRPr sz="1600">
                <a:solidFill>
                  <a:schemeClr val="tx1"/>
                </a:solidFill>
              </a:defRPr>
            </a:lvl2pPr>
            <a:lvl3pPr marL="685800" indent="-123825">
              <a:spcBef>
                <a:spcPts val="600"/>
              </a:spcBef>
              <a:spcAft>
                <a:spcPts val="600"/>
              </a:spcAft>
              <a:defRPr sz="1600">
                <a:solidFill>
                  <a:schemeClr val="tx1"/>
                </a:solidFill>
              </a:defRPr>
            </a:lvl3pPr>
            <a:lvl4pPr marL="1027510" indent="-170260">
              <a:defRPr sz="1350">
                <a:solidFill>
                  <a:srgbClr val="3C3C3C"/>
                </a:solidFill>
              </a:defRPr>
            </a:lvl4pPr>
            <a:lvl5pPr marL="1246585" indent="-170260">
              <a:defRPr sz="1350">
                <a:solidFill>
                  <a:srgbClr val="3C3C3C"/>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737536" y="959171"/>
            <a:ext cx="3886200" cy="3714750"/>
          </a:xfrm>
        </p:spPr>
        <p:txBody>
          <a:bodyPr>
            <a:noAutofit/>
          </a:bodyPr>
          <a:lstStyle>
            <a:lvl1pPr marL="219075" indent="-219075">
              <a:spcBef>
                <a:spcPts val="600"/>
              </a:spcBef>
              <a:spcAft>
                <a:spcPts val="600"/>
              </a:spcAft>
              <a:defRPr sz="1800">
                <a:solidFill>
                  <a:schemeClr val="tx1"/>
                </a:solidFill>
              </a:defRPr>
            </a:lvl1pPr>
            <a:lvl2pPr marL="561975" indent="-219075">
              <a:spcBef>
                <a:spcPts val="600"/>
              </a:spcBef>
              <a:spcAft>
                <a:spcPts val="600"/>
              </a:spcAft>
              <a:defRPr sz="1600">
                <a:solidFill>
                  <a:schemeClr val="tx1"/>
                </a:solidFill>
              </a:defRPr>
            </a:lvl2pPr>
            <a:lvl3pPr marL="771525" indent="-171450">
              <a:spcBef>
                <a:spcPts val="600"/>
              </a:spcBef>
              <a:spcAft>
                <a:spcPts val="600"/>
              </a:spcAft>
              <a:defRPr sz="1600">
                <a:solidFill>
                  <a:schemeClr val="tx1"/>
                </a:solidFill>
              </a:defRPr>
            </a:lvl3pPr>
            <a:lvl4pPr marL="1027510" indent="-170260">
              <a:defRPr sz="1200">
                <a:solidFill>
                  <a:srgbClr val="3C3C3C"/>
                </a:solidFill>
              </a:defRPr>
            </a:lvl4pPr>
            <a:lvl5pPr marL="1246585" indent="-170260">
              <a:defRPr sz="1200">
                <a:solidFill>
                  <a:srgbClr val="3C3C3C"/>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05035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1" y="171450"/>
            <a:ext cx="8328661" cy="301752"/>
          </a:xfrm>
          <a:noFill/>
          <a:ln w="9525">
            <a:noFill/>
            <a:miter lim="800000"/>
            <a:headEnd/>
            <a:tailEnd/>
          </a:ln>
        </p:spPr>
        <p:txBody>
          <a:bodyPr>
            <a:noAutofit/>
          </a:bodyPr>
          <a:lstStyle>
            <a:lvl1pPr>
              <a:defRPr lang="en-US" altLang="en-US" sz="2400" b="0" dirty="0">
                <a:solidFill>
                  <a:srgbClr val="565656"/>
                </a:solidFill>
                <a:latin typeface="+mj-lt"/>
                <a:ea typeface="+mj-ea"/>
                <a:cs typeface="+mj-cs"/>
              </a:defRPr>
            </a:lvl1pPr>
          </a:lstStyle>
          <a:p>
            <a:pPr lvl="0"/>
            <a:r>
              <a:rPr lang="en-US"/>
              <a:t>Click to edit Master title style</a:t>
            </a:r>
            <a:endParaRPr lang="en-US" dirty="0"/>
          </a:p>
        </p:txBody>
      </p:sp>
    </p:spTree>
    <p:extLst>
      <p:ext uri="{BB962C8B-B14F-4D97-AF65-F5344CB8AC3E}">
        <p14:creationId xmlns:p14="http://schemas.microsoft.com/office/powerpoint/2010/main" val="4141824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Kick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65656"/>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457200" y="846051"/>
            <a:ext cx="8255000" cy="619125"/>
          </a:xfrm>
        </p:spPr>
        <p:txBody>
          <a:bodyPr/>
          <a:lstStyle>
            <a:lvl1pPr marL="0" indent="0">
              <a:spcBef>
                <a:spcPts val="0"/>
              </a:spcBef>
              <a:spcAft>
                <a:spcPts val="0"/>
              </a:spcAft>
              <a:buNone/>
              <a:defRPr sz="2000" baseline="0">
                <a:solidFill>
                  <a:schemeClr val="tx1"/>
                </a:solidFill>
              </a:defRPr>
            </a:lvl1pPr>
            <a:lvl2pPr marL="352425" indent="0">
              <a:spcBef>
                <a:spcPts val="0"/>
              </a:spcBef>
              <a:spcAft>
                <a:spcPts val="0"/>
              </a:spcAft>
              <a:buNone/>
              <a:defRPr sz="1650"/>
            </a:lvl2pPr>
            <a:lvl3pPr marL="600075" indent="0">
              <a:spcBef>
                <a:spcPts val="0"/>
              </a:spcBef>
              <a:spcAft>
                <a:spcPts val="0"/>
              </a:spcAft>
              <a:buNone/>
              <a:defRPr sz="1650"/>
            </a:lvl3pPr>
            <a:lvl4pPr marL="857250" indent="0">
              <a:spcBef>
                <a:spcPts val="0"/>
              </a:spcBef>
              <a:spcAft>
                <a:spcPts val="0"/>
              </a:spcAft>
              <a:buNone/>
              <a:defRPr sz="1650"/>
            </a:lvl4pPr>
            <a:lvl5pPr marL="1076325" indent="0">
              <a:spcBef>
                <a:spcPts val="0"/>
              </a:spcBef>
              <a:spcAft>
                <a:spcPts val="0"/>
              </a:spcAft>
              <a:buNone/>
              <a:defRPr sz="165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024733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Kicker,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65656"/>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457200" y="846052"/>
            <a:ext cx="8255000" cy="491024"/>
          </a:xfrm>
        </p:spPr>
        <p:txBody>
          <a:bodyPr/>
          <a:lstStyle>
            <a:lvl1pPr marL="0" indent="0">
              <a:spcBef>
                <a:spcPts val="0"/>
              </a:spcBef>
              <a:spcAft>
                <a:spcPts val="0"/>
              </a:spcAft>
              <a:buNone/>
              <a:defRPr sz="2000" baseline="0">
                <a:solidFill>
                  <a:schemeClr val="tx1"/>
                </a:solidFill>
              </a:defRPr>
            </a:lvl1pPr>
            <a:lvl2pPr marL="352425" indent="0">
              <a:spcBef>
                <a:spcPts val="0"/>
              </a:spcBef>
              <a:spcAft>
                <a:spcPts val="0"/>
              </a:spcAft>
              <a:buNone/>
              <a:defRPr sz="1650"/>
            </a:lvl2pPr>
            <a:lvl3pPr marL="600075" indent="0">
              <a:spcBef>
                <a:spcPts val="0"/>
              </a:spcBef>
              <a:spcAft>
                <a:spcPts val="0"/>
              </a:spcAft>
              <a:buNone/>
              <a:defRPr sz="1650"/>
            </a:lvl3pPr>
            <a:lvl4pPr marL="857250" indent="0">
              <a:spcBef>
                <a:spcPts val="0"/>
              </a:spcBef>
              <a:spcAft>
                <a:spcPts val="0"/>
              </a:spcAft>
              <a:buNone/>
              <a:defRPr sz="1650"/>
            </a:lvl4pPr>
            <a:lvl5pPr marL="1076325" indent="0">
              <a:spcBef>
                <a:spcPts val="0"/>
              </a:spcBef>
              <a:spcAft>
                <a:spcPts val="0"/>
              </a:spcAft>
              <a:buNone/>
              <a:defRPr sz="1650"/>
            </a:lvl5pPr>
          </a:lstStyle>
          <a:p>
            <a:pPr lvl="0"/>
            <a:r>
              <a:rPr lang="en-US"/>
              <a:t>Click to edit Master text styles</a:t>
            </a:r>
          </a:p>
        </p:txBody>
      </p:sp>
      <p:sp>
        <p:nvSpPr>
          <p:cNvPr id="6" name="Text Placeholder 5"/>
          <p:cNvSpPr>
            <a:spLocks noGrp="1"/>
          </p:cNvSpPr>
          <p:nvPr>
            <p:ph type="body" sz="quarter" idx="11"/>
          </p:nvPr>
        </p:nvSpPr>
        <p:spPr>
          <a:xfrm>
            <a:off x="404281" y="1530370"/>
            <a:ext cx="8279649" cy="3179820"/>
          </a:xfrm>
        </p:spPr>
        <p:txBody>
          <a:bodyPr/>
          <a:lstStyle>
            <a:lvl1pPr>
              <a:spcBef>
                <a:spcPts val="600"/>
              </a:spcBef>
              <a:spcAft>
                <a:spcPts val="600"/>
              </a:spcAft>
              <a:defRPr sz="1800">
                <a:solidFill>
                  <a:schemeClr val="tx1"/>
                </a:solidFill>
              </a:defRPr>
            </a:lvl1pPr>
            <a:lvl2pPr>
              <a:spcBef>
                <a:spcPts val="600"/>
              </a:spcBef>
              <a:spcAft>
                <a:spcPts val="600"/>
              </a:spcAft>
              <a:defRPr sz="1600">
                <a:solidFill>
                  <a:schemeClr val="tx1"/>
                </a:solidFill>
              </a:defRPr>
            </a:lvl2pPr>
            <a:lvl3pPr>
              <a:spcBef>
                <a:spcPts val="600"/>
              </a:spcBef>
              <a:spcAft>
                <a:spcPts val="600"/>
              </a:spcAft>
              <a:defRPr sz="1600">
                <a:solidFill>
                  <a:schemeClr val="tx1"/>
                </a:solidFill>
              </a:defRPr>
            </a:lvl3pPr>
            <a:lvl4pPr>
              <a:defRPr sz="1350"/>
            </a:lvl4pPr>
            <a:lvl5pPr>
              <a:defRPr sz="135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15534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xercise Layout Horizontal">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A07646-0F8F-C74B-9F8B-C38585784EDF}"/>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18" name="Picture 11" descr="postit_wide.png">
            <a:extLst>
              <a:ext uri="{FF2B5EF4-FFF2-40B4-BE49-F238E27FC236}">
                <a16:creationId xmlns:a16="http://schemas.microsoft.com/office/drawing/2014/main" id="{2B8F77EC-CEBA-414C-B318-9CB5221F02C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059" r="4830" b="9842"/>
          <a:stretch/>
        </p:blipFill>
        <p:spPr bwMode="auto">
          <a:xfrm>
            <a:off x="429768" y="937910"/>
            <a:ext cx="8234363" cy="37957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8" name="Group 12"/>
          <p:cNvGrpSpPr>
            <a:grpSpLocks/>
          </p:cNvGrpSpPr>
          <p:nvPr userDrawn="1"/>
        </p:nvGrpSpPr>
        <p:grpSpPr bwMode="auto">
          <a:xfrm>
            <a:off x="434975" y="813309"/>
            <a:ext cx="8234363" cy="273050"/>
            <a:chOff x="434695" y="935345"/>
            <a:chExt cx="8163952" cy="272735"/>
          </a:xfrm>
        </p:grpSpPr>
        <p:sp>
          <p:nvSpPr>
            <p:cNvPr id="9" name="Rectangle 8"/>
            <p:cNvSpPr/>
            <p:nvPr userDrawn="1"/>
          </p:nvSpPr>
          <p:spPr bwMode="auto">
            <a:xfrm>
              <a:off x="434695" y="935345"/>
              <a:ext cx="8163952" cy="272735"/>
            </a:xfrm>
            <a:prstGeom prst="rect">
              <a:avLst/>
            </a:prstGeom>
            <a:solidFill>
              <a:schemeClr val="bg2">
                <a:lumMod val="50000"/>
              </a:schemeClr>
            </a:solidFill>
            <a:ln w="19050" cap="flat" cmpd="sng" algn="ctr">
              <a:noFill/>
              <a:prstDash val="solid"/>
              <a:round/>
              <a:headEnd type="none" w="med" len="med"/>
              <a:tailEnd type="none" w="med" len="med"/>
            </a:ln>
            <a:effectLst>
              <a:outerShdw blurRad="50800" dist="38100" dir="2700000" algn="tl" rotWithShape="0">
                <a:prstClr val="black">
                  <a:alpha val="21000"/>
                </a:prstClr>
              </a:outerShdw>
            </a:effectLst>
          </p:spPr>
          <p:txBody>
            <a:bodyPr lIns="68580" tIns="68580" rIns="68580" bIns="68580"/>
            <a:lstStyle/>
            <a:p>
              <a:pPr eaLnBrk="0" fontAlgn="auto" hangingPunct="0">
                <a:spcBef>
                  <a:spcPct val="20000"/>
                </a:spcBef>
                <a:spcAft>
                  <a:spcPts val="0"/>
                </a:spcAft>
                <a:defRPr/>
              </a:pPr>
              <a:endParaRPr lang="en-US" sz="1650" i="1" dirty="0">
                <a:latin typeface="+mn-lt"/>
                <a:ea typeface="+mn-ea"/>
                <a:cs typeface="+mn-cs"/>
              </a:endParaRPr>
            </a:p>
          </p:txBody>
        </p:sp>
        <p:sp>
          <p:nvSpPr>
            <p:cNvPr id="11" name="Oval 10"/>
            <p:cNvSpPr/>
            <p:nvPr userDrawn="1"/>
          </p:nvSpPr>
          <p:spPr bwMode="auto">
            <a:xfrm>
              <a:off x="1086671" y="1016848"/>
              <a:ext cx="113038" cy="109728"/>
            </a:xfrm>
            <a:prstGeom prst="ellipse">
              <a:avLst/>
            </a:prstGeom>
            <a:solidFill>
              <a:schemeClr val="bg1">
                <a:lumMod val="85000"/>
              </a:schemeClr>
            </a:solidFill>
            <a:ln w="19050" cap="flat" cmpd="sng" algn="ctr">
              <a:noFill/>
              <a:prstDash val="solid"/>
              <a:round/>
              <a:headEnd type="none" w="med" len="med"/>
              <a:tailEnd type="none" w="med" len="med"/>
            </a:ln>
            <a:effectLst>
              <a:innerShdw blurRad="38100" dist="25400" dir="13500000">
                <a:srgbClr val="000000">
                  <a:alpha val="20000"/>
                </a:srgbClr>
              </a:innerShdw>
            </a:effectLst>
          </p:spPr>
          <p:txBody>
            <a:bodyPr lIns="68580" tIns="68580" rIns="68580" bIns="68580"/>
            <a:lstStyle/>
            <a:p>
              <a:pPr eaLnBrk="0" fontAlgn="auto" hangingPunct="0">
                <a:spcBef>
                  <a:spcPct val="20000"/>
                </a:spcBef>
                <a:spcAft>
                  <a:spcPts val="0"/>
                </a:spcAft>
                <a:defRPr/>
              </a:pPr>
              <a:endParaRPr lang="en-US" sz="1650" i="1" dirty="0">
                <a:latin typeface="+mn-lt"/>
                <a:ea typeface="+mn-ea"/>
                <a:cs typeface="+mn-cs"/>
              </a:endParaRPr>
            </a:p>
          </p:txBody>
        </p:sp>
        <p:sp>
          <p:nvSpPr>
            <p:cNvPr id="12" name="Oval 11"/>
            <p:cNvSpPr/>
            <p:nvPr userDrawn="1"/>
          </p:nvSpPr>
          <p:spPr bwMode="auto">
            <a:xfrm>
              <a:off x="4347120" y="1016848"/>
              <a:ext cx="113038" cy="109728"/>
            </a:xfrm>
            <a:prstGeom prst="ellipse">
              <a:avLst/>
            </a:prstGeom>
            <a:solidFill>
              <a:schemeClr val="bg1">
                <a:lumMod val="85000"/>
              </a:schemeClr>
            </a:solidFill>
            <a:ln w="19050" cap="flat" cmpd="sng" algn="ctr">
              <a:noFill/>
              <a:prstDash val="solid"/>
              <a:round/>
              <a:headEnd type="none" w="med" len="med"/>
              <a:tailEnd type="none" w="med" len="med"/>
            </a:ln>
            <a:effectLst>
              <a:innerShdw blurRad="38100" dist="25400" dir="13500000">
                <a:srgbClr val="000000">
                  <a:alpha val="20000"/>
                </a:srgbClr>
              </a:innerShdw>
            </a:effectLst>
          </p:spPr>
          <p:txBody>
            <a:bodyPr lIns="68580" tIns="68580" rIns="68580" bIns="68580"/>
            <a:lstStyle/>
            <a:p>
              <a:pPr eaLnBrk="0" fontAlgn="auto" hangingPunct="0">
                <a:spcBef>
                  <a:spcPct val="20000"/>
                </a:spcBef>
                <a:spcAft>
                  <a:spcPts val="0"/>
                </a:spcAft>
                <a:defRPr/>
              </a:pPr>
              <a:endParaRPr lang="en-US" sz="1650" i="1" dirty="0">
                <a:latin typeface="+mn-lt"/>
                <a:ea typeface="+mn-ea"/>
                <a:cs typeface="+mn-cs"/>
              </a:endParaRPr>
            </a:p>
          </p:txBody>
        </p:sp>
        <p:sp>
          <p:nvSpPr>
            <p:cNvPr id="13" name="Oval 12"/>
            <p:cNvSpPr/>
            <p:nvPr userDrawn="1"/>
          </p:nvSpPr>
          <p:spPr bwMode="auto">
            <a:xfrm>
              <a:off x="7607568" y="1016848"/>
              <a:ext cx="113038" cy="109728"/>
            </a:xfrm>
            <a:prstGeom prst="ellipse">
              <a:avLst/>
            </a:prstGeom>
            <a:solidFill>
              <a:schemeClr val="bg1">
                <a:lumMod val="85000"/>
              </a:schemeClr>
            </a:solidFill>
            <a:ln w="19050" cap="flat" cmpd="sng" algn="ctr">
              <a:noFill/>
              <a:prstDash val="solid"/>
              <a:round/>
              <a:headEnd type="none" w="med" len="med"/>
              <a:tailEnd type="none" w="med" len="med"/>
            </a:ln>
            <a:effectLst>
              <a:innerShdw blurRad="38100" dist="25400" dir="13500000">
                <a:srgbClr val="000000">
                  <a:alpha val="20000"/>
                </a:srgbClr>
              </a:innerShdw>
            </a:effectLst>
          </p:spPr>
          <p:txBody>
            <a:bodyPr lIns="68580" tIns="68580" rIns="68580" bIns="68580"/>
            <a:lstStyle/>
            <a:p>
              <a:pPr eaLnBrk="0" fontAlgn="auto" hangingPunct="0">
                <a:spcBef>
                  <a:spcPct val="20000"/>
                </a:spcBef>
                <a:spcAft>
                  <a:spcPts val="0"/>
                </a:spcAft>
                <a:defRPr/>
              </a:pPr>
              <a:endParaRPr lang="en-US" sz="1650" b="1" i="1" dirty="0">
                <a:latin typeface="+mn-lt"/>
                <a:ea typeface="+mn-ea"/>
                <a:cs typeface="+mn-cs"/>
              </a:endParaRPr>
            </a:p>
          </p:txBody>
        </p:sp>
      </p:grpSp>
      <p:sp>
        <p:nvSpPr>
          <p:cNvPr id="15" name="TextBox 18"/>
          <p:cNvSpPr txBox="1">
            <a:spLocks noChangeArrowheads="1"/>
          </p:cNvSpPr>
          <p:nvPr userDrawn="1"/>
        </p:nvSpPr>
        <p:spPr bwMode="auto">
          <a:xfrm>
            <a:off x="8015288" y="4800600"/>
            <a:ext cx="654050" cy="271463"/>
          </a:xfrm>
          <a:prstGeom prst="rect">
            <a:avLst/>
          </a:prstGeom>
          <a:solidFill>
            <a:schemeClr val="bg1">
              <a:alpha val="0"/>
            </a:schemeClr>
          </a:solidFill>
          <a:ln w="9525">
            <a:solidFill>
              <a:schemeClr val="bg1">
                <a:alpha val="0"/>
              </a:schemeClr>
            </a:solidFill>
            <a:miter lim="800000"/>
            <a:headEnd/>
            <a:tailEnd/>
          </a:ln>
        </p:spPr>
        <p:txBody>
          <a:bodyPr lIns="0" tIns="0" rIns="0" bIns="0" anchor="b"/>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r"/>
            <a:fld id="{8550F8E3-5D2C-8147-A96D-6C866A80F2E4}" type="slidenum">
              <a:rPr lang="en-US" sz="900">
                <a:solidFill>
                  <a:schemeClr val="bg1"/>
                </a:solidFill>
              </a:rPr>
              <a:pPr algn="r"/>
              <a:t>‹#›</a:t>
            </a:fld>
            <a:endParaRPr lang="en-US" sz="900" dirty="0">
              <a:solidFill>
                <a:schemeClr val="bg1"/>
              </a:solidFill>
            </a:endParaRPr>
          </a:p>
        </p:txBody>
      </p:sp>
      <p:sp>
        <p:nvSpPr>
          <p:cNvPr id="10" name="Title 1"/>
          <p:cNvSpPr>
            <a:spLocks noGrp="1"/>
          </p:cNvSpPr>
          <p:nvPr>
            <p:ph type="title"/>
          </p:nvPr>
        </p:nvSpPr>
        <p:spPr>
          <a:xfrm>
            <a:off x="457200" y="274474"/>
            <a:ext cx="8369300" cy="301752"/>
          </a:xfrm>
          <a:prstGeom prst="rect">
            <a:avLst/>
          </a:prstGeom>
          <a:solidFill>
            <a:schemeClr val="bg1">
              <a:alpha val="0"/>
            </a:schemeClr>
          </a:solidFill>
          <a:ln w="9525">
            <a:solidFill>
              <a:schemeClr val="bg1">
                <a:alpha val="0"/>
              </a:schemeClr>
            </a:solidFill>
            <a:miter lim="800000"/>
            <a:headEnd/>
            <a:tailEnd/>
          </a:ln>
        </p:spPr>
        <p:txBody>
          <a:bodyPr>
            <a:noAutofit/>
          </a:bodyPr>
          <a:lstStyle>
            <a:lvl1pPr>
              <a:defRPr lang="en-US" altLang="en-US" sz="2200" b="0" dirty="0">
                <a:solidFill>
                  <a:schemeClr val="bg1"/>
                </a:solidFill>
                <a:latin typeface="+mj-lt"/>
                <a:ea typeface="+mj-ea"/>
                <a:cs typeface="+mj-cs"/>
              </a:defRPr>
            </a:lvl1pPr>
          </a:lstStyle>
          <a:p>
            <a:pPr lvl="0"/>
            <a:r>
              <a:rPr lang="en-US" dirty="0"/>
              <a:t>Click to edit Master title style</a:t>
            </a:r>
          </a:p>
        </p:txBody>
      </p:sp>
      <p:sp>
        <p:nvSpPr>
          <p:cNvPr id="5" name="Content Placeholder 4"/>
          <p:cNvSpPr>
            <a:spLocks noGrp="1"/>
          </p:cNvSpPr>
          <p:nvPr>
            <p:ph sz="quarter" idx="10"/>
          </p:nvPr>
        </p:nvSpPr>
        <p:spPr>
          <a:xfrm>
            <a:off x="597848" y="1553084"/>
            <a:ext cx="7926391" cy="3039236"/>
          </a:xfrm>
        </p:spPr>
        <p:txBody>
          <a:bodyPr/>
          <a:lstStyle>
            <a:lvl1pPr>
              <a:spcBef>
                <a:spcPts val="600"/>
              </a:spcBef>
              <a:spcAft>
                <a:spcPts val="600"/>
              </a:spcAft>
              <a:defRPr sz="1800"/>
            </a:lvl1pPr>
            <a:lvl2pPr>
              <a:spcBef>
                <a:spcPts val="600"/>
              </a:spcBef>
              <a:spcAft>
                <a:spcPts val="600"/>
              </a:spcAft>
              <a:defRPr sz="1600"/>
            </a:lvl2pPr>
            <a:lvl3pPr>
              <a:defRPr sz="135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075745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xercise Layout Horizontal_No 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07829FF-0E82-FC4C-B3CC-BBB36A5E36CE}"/>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12" name="Picture 11" descr="postit_wide.png">
            <a:extLst>
              <a:ext uri="{FF2B5EF4-FFF2-40B4-BE49-F238E27FC236}">
                <a16:creationId xmlns:a16="http://schemas.microsoft.com/office/drawing/2014/main" id="{388DE820-1CD6-C540-AFE2-76911EAE006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059" r="4830" b="9842"/>
          <a:stretch/>
        </p:blipFill>
        <p:spPr bwMode="auto">
          <a:xfrm>
            <a:off x="429768" y="629659"/>
            <a:ext cx="8234363" cy="410789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3" name="Group 12">
            <a:extLst>
              <a:ext uri="{FF2B5EF4-FFF2-40B4-BE49-F238E27FC236}">
                <a16:creationId xmlns:a16="http://schemas.microsoft.com/office/drawing/2014/main" id="{4B2512B0-5673-6244-823A-50A83E386D58}"/>
              </a:ext>
            </a:extLst>
          </p:cNvPr>
          <p:cNvGrpSpPr>
            <a:grpSpLocks/>
          </p:cNvGrpSpPr>
          <p:nvPr userDrawn="1"/>
        </p:nvGrpSpPr>
        <p:grpSpPr bwMode="auto">
          <a:xfrm>
            <a:off x="434975" y="505058"/>
            <a:ext cx="8234363" cy="273050"/>
            <a:chOff x="434695" y="935345"/>
            <a:chExt cx="8163952" cy="272735"/>
          </a:xfrm>
        </p:grpSpPr>
        <p:sp>
          <p:nvSpPr>
            <p:cNvPr id="14" name="Rectangle 13">
              <a:extLst>
                <a:ext uri="{FF2B5EF4-FFF2-40B4-BE49-F238E27FC236}">
                  <a16:creationId xmlns:a16="http://schemas.microsoft.com/office/drawing/2014/main" id="{8FF24A03-8B7A-3F4A-8EE6-A1F13F0555B5}"/>
                </a:ext>
              </a:extLst>
            </p:cNvPr>
            <p:cNvSpPr/>
            <p:nvPr userDrawn="1"/>
          </p:nvSpPr>
          <p:spPr bwMode="auto">
            <a:xfrm>
              <a:off x="434695" y="935345"/>
              <a:ext cx="8163952" cy="272735"/>
            </a:xfrm>
            <a:prstGeom prst="rect">
              <a:avLst/>
            </a:prstGeom>
            <a:solidFill>
              <a:schemeClr val="bg2">
                <a:lumMod val="50000"/>
              </a:schemeClr>
            </a:solidFill>
            <a:ln w="19050" cap="flat" cmpd="sng" algn="ctr">
              <a:noFill/>
              <a:prstDash val="solid"/>
              <a:round/>
              <a:headEnd type="none" w="med" len="med"/>
              <a:tailEnd type="none" w="med" len="med"/>
            </a:ln>
            <a:effectLst>
              <a:outerShdw blurRad="50800" dist="38100" dir="2700000" algn="tl" rotWithShape="0">
                <a:prstClr val="black">
                  <a:alpha val="21000"/>
                </a:prstClr>
              </a:outerShdw>
            </a:effectLst>
          </p:spPr>
          <p:txBody>
            <a:bodyPr lIns="68580" tIns="68580" rIns="68580" bIns="68580"/>
            <a:lstStyle/>
            <a:p>
              <a:pPr eaLnBrk="0" fontAlgn="auto" hangingPunct="0">
                <a:spcBef>
                  <a:spcPct val="20000"/>
                </a:spcBef>
                <a:spcAft>
                  <a:spcPts val="0"/>
                </a:spcAft>
                <a:defRPr/>
              </a:pPr>
              <a:endParaRPr lang="en-US" sz="1650" i="1" dirty="0">
                <a:latin typeface="+mn-lt"/>
                <a:ea typeface="+mn-ea"/>
                <a:cs typeface="+mn-cs"/>
              </a:endParaRPr>
            </a:p>
          </p:txBody>
        </p:sp>
        <p:sp>
          <p:nvSpPr>
            <p:cNvPr id="15" name="Oval 14">
              <a:extLst>
                <a:ext uri="{FF2B5EF4-FFF2-40B4-BE49-F238E27FC236}">
                  <a16:creationId xmlns:a16="http://schemas.microsoft.com/office/drawing/2014/main" id="{648606F0-7FB6-4C4D-BE07-7E6443DBD305}"/>
                </a:ext>
              </a:extLst>
            </p:cNvPr>
            <p:cNvSpPr/>
            <p:nvPr userDrawn="1"/>
          </p:nvSpPr>
          <p:spPr bwMode="auto">
            <a:xfrm>
              <a:off x="1086671" y="1016848"/>
              <a:ext cx="113038" cy="109728"/>
            </a:xfrm>
            <a:prstGeom prst="ellipse">
              <a:avLst/>
            </a:prstGeom>
            <a:solidFill>
              <a:schemeClr val="bg1">
                <a:lumMod val="85000"/>
              </a:schemeClr>
            </a:solidFill>
            <a:ln w="19050" cap="flat" cmpd="sng" algn="ctr">
              <a:noFill/>
              <a:prstDash val="solid"/>
              <a:round/>
              <a:headEnd type="none" w="med" len="med"/>
              <a:tailEnd type="none" w="med" len="med"/>
            </a:ln>
            <a:effectLst>
              <a:innerShdw blurRad="38100" dist="25400" dir="13500000">
                <a:srgbClr val="000000">
                  <a:alpha val="20000"/>
                </a:srgbClr>
              </a:innerShdw>
            </a:effectLst>
          </p:spPr>
          <p:txBody>
            <a:bodyPr lIns="68580" tIns="68580" rIns="68580" bIns="68580"/>
            <a:lstStyle/>
            <a:p>
              <a:pPr eaLnBrk="0" fontAlgn="auto" hangingPunct="0">
                <a:spcBef>
                  <a:spcPct val="20000"/>
                </a:spcBef>
                <a:spcAft>
                  <a:spcPts val="0"/>
                </a:spcAft>
                <a:defRPr/>
              </a:pPr>
              <a:endParaRPr lang="en-US" sz="1650" i="1" dirty="0">
                <a:latin typeface="+mn-lt"/>
                <a:ea typeface="+mn-ea"/>
                <a:cs typeface="+mn-cs"/>
              </a:endParaRPr>
            </a:p>
          </p:txBody>
        </p:sp>
        <p:sp>
          <p:nvSpPr>
            <p:cNvPr id="16" name="Oval 15">
              <a:extLst>
                <a:ext uri="{FF2B5EF4-FFF2-40B4-BE49-F238E27FC236}">
                  <a16:creationId xmlns:a16="http://schemas.microsoft.com/office/drawing/2014/main" id="{19306CF9-569C-D542-B8C5-FC7709D0C40F}"/>
                </a:ext>
              </a:extLst>
            </p:cNvPr>
            <p:cNvSpPr/>
            <p:nvPr userDrawn="1"/>
          </p:nvSpPr>
          <p:spPr bwMode="auto">
            <a:xfrm>
              <a:off x="4347120" y="1016848"/>
              <a:ext cx="113038" cy="109728"/>
            </a:xfrm>
            <a:prstGeom prst="ellipse">
              <a:avLst/>
            </a:prstGeom>
            <a:solidFill>
              <a:schemeClr val="bg1">
                <a:lumMod val="85000"/>
              </a:schemeClr>
            </a:solidFill>
            <a:ln w="19050" cap="flat" cmpd="sng" algn="ctr">
              <a:noFill/>
              <a:prstDash val="solid"/>
              <a:round/>
              <a:headEnd type="none" w="med" len="med"/>
              <a:tailEnd type="none" w="med" len="med"/>
            </a:ln>
            <a:effectLst>
              <a:innerShdw blurRad="38100" dist="25400" dir="13500000">
                <a:srgbClr val="000000">
                  <a:alpha val="20000"/>
                </a:srgbClr>
              </a:innerShdw>
            </a:effectLst>
          </p:spPr>
          <p:txBody>
            <a:bodyPr lIns="68580" tIns="68580" rIns="68580" bIns="68580"/>
            <a:lstStyle/>
            <a:p>
              <a:pPr eaLnBrk="0" fontAlgn="auto" hangingPunct="0">
                <a:spcBef>
                  <a:spcPct val="20000"/>
                </a:spcBef>
                <a:spcAft>
                  <a:spcPts val="0"/>
                </a:spcAft>
                <a:defRPr/>
              </a:pPr>
              <a:endParaRPr lang="en-US" sz="1650" i="1" dirty="0">
                <a:latin typeface="+mn-lt"/>
                <a:ea typeface="+mn-ea"/>
                <a:cs typeface="+mn-cs"/>
              </a:endParaRPr>
            </a:p>
          </p:txBody>
        </p:sp>
        <p:sp>
          <p:nvSpPr>
            <p:cNvPr id="17" name="Oval 16">
              <a:extLst>
                <a:ext uri="{FF2B5EF4-FFF2-40B4-BE49-F238E27FC236}">
                  <a16:creationId xmlns:a16="http://schemas.microsoft.com/office/drawing/2014/main" id="{E27FE8A0-AFA7-B040-AD4E-6EEDA15690EA}"/>
                </a:ext>
              </a:extLst>
            </p:cNvPr>
            <p:cNvSpPr/>
            <p:nvPr userDrawn="1"/>
          </p:nvSpPr>
          <p:spPr bwMode="auto">
            <a:xfrm>
              <a:off x="7607568" y="1016848"/>
              <a:ext cx="113038" cy="109728"/>
            </a:xfrm>
            <a:prstGeom prst="ellipse">
              <a:avLst/>
            </a:prstGeom>
            <a:solidFill>
              <a:schemeClr val="bg1">
                <a:lumMod val="85000"/>
              </a:schemeClr>
            </a:solidFill>
            <a:ln w="19050" cap="flat" cmpd="sng" algn="ctr">
              <a:noFill/>
              <a:prstDash val="solid"/>
              <a:round/>
              <a:headEnd type="none" w="med" len="med"/>
              <a:tailEnd type="none" w="med" len="med"/>
            </a:ln>
            <a:effectLst>
              <a:innerShdw blurRad="38100" dist="25400" dir="13500000">
                <a:srgbClr val="000000">
                  <a:alpha val="20000"/>
                </a:srgbClr>
              </a:innerShdw>
            </a:effectLst>
          </p:spPr>
          <p:txBody>
            <a:bodyPr lIns="68580" tIns="68580" rIns="68580" bIns="68580"/>
            <a:lstStyle/>
            <a:p>
              <a:pPr eaLnBrk="0" fontAlgn="auto" hangingPunct="0">
                <a:spcBef>
                  <a:spcPct val="20000"/>
                </a:spcBef>
                <a:spcAft>
                  <a:spcPts val="0"/>
                </a:spcAft>
                <a:defRPr/>
              </a:pPr>
              <a:endParaRPr lang="en-US" sz="1650" b="1" i="1" dirty="0">
                <a:latin typeface="+mn-lt"/>
                <a:ea typeface="+mn-ea"/>
                <a:cs typeface="+mn-cs"/>
              </a:endParaRPr>
            </a:p>
          </p:txBody>
        </p:sp>
      </p:grpSp>
      <p:sp>
        <p:nvSpPr>
          <p:cNvPr id="6" name="TextBox 12"/>
          <p:cNvSpPr txBox="1">
            <a:spLocks noChangeArrowheads="1"/>
          </p:cNvSpPr>
          <p:nvPr userDrawn="1"/>
        </p:nvSpPr>
        <p:spPr bwMode="auto">
          <a:xfrm>
            <a:off x="8015288" y="4800600"/>
            <a:ext cx="654050" cy="271463"/>
          </a:xfrm>
          <a:prstGeom prst="rect">
            <a:avLst/>
          </a:prstGeom>
          <a:solidFill>
            <a:schemeClr val="bg1">
              <a:alpha val="0"/>
            </a:schemeClr>
          </a:solidFill>
          <a:ln w="9525">
            <a:solidFill>
              <a:schemeClr val="bg1">
                <a:alpha val="0"/>
              </a:schemeClr>
            </a:solidFill>
            <a:miter lim="800000"/>
            <a:headEnd/>
            <a:tailEnd/>
          </a:ln>
        </p:spPr>
        <p:txBody>
          <a:bodyPr lIns="0" tIns="0" rIns="0" bIns="0" anchor="b"/>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r"/>
            <a:fld id="{D661C2D6-6EAB-B24C-A7EF-7633F639CF79}" type="slidenum">
              <a:rPr lang="en-US" sz="900">
                <a:solidFill>
                  <a:schemeClr val="bg1"/>
                </a:solidFill>
              </a:rPr>
              <a:pPr algn="r"/>
              <a:t>‹#›</a:t>
            </a:fld>
            <a:endParaRPr lang="en-US" sz="900">
              <a:solidFill>
                <a:schemeClr val="bg1"/>
              </a:solidFill>
            </a:endParaRPr>
          </a:p>
        </p:txBody>
      </p:sp>
      <p:sp>
        <p:nvSpPr>
          <p:cNvPr id="10" name="Content Placeholder 4"/>
          <p:cNvSpPr>
            <a:spLocks noGrp="1"/>
          </p:cNvSpPr>
          <p:nvPr>
            <p:ph sz="quarter" idx="10"/>
          </p:nvPr>
        </p:nvSpPr>
        <p:spPr>
          <a:xfrm>
            <a:off x="583948" y="1283166"/>
            <a:ext cx="7919972" cy="3273679"/>
          </a:xfrm>
          <a:effectLst/>
        </p:spPr>
        <p:txBody>
          <a:bodyPr/>
          <a:lstStyle>
            <a:lvl1pPr>
              <a:spcBef>
                <a:spcPts val="400"/>
              </a:spcBef>
              <a:spcAft>
                <a:spcPts val="400"/>
              </a:spcAft>
              <a:defRPr sz="1600"/>
            </a:lvl1pPr>
            <a:lvl2pPr>
              <a:spcBef>
                <a:spcPts val="600"/>
              </a:spcBef>
              <a:spcAft>
                <a:spcPts val="600"/>
              </a:spcAft>
              <a:defRPr sz="1600"/>
            </a:lvl2pPr>
            <a:lvl3pPr>
              <a:defRPr sz="135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891281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bwMode="auto">
          <a:xfrm>
            <a:off x="0" y="1"/>
            <a:ext cx="9144000" cy="845647"/>
          </a:xfrm>
          <a:prstGeom prst="rect">
            <a:avLst/>
          </a:prstGeom>
          <a:solidFill>
            <a:schemeClr val="bg1"/>
          </a:solidFill>
          <a:ln w="19050" cap="flat" cmpd="sng" algn="ctr">
            <a:solidFill>
              <a:schemeClr val="bg1">
                <a:alpha val="0"/>
              </a:schemeClr>
            </a:solidFill>
            <a:prstDash val="solid"/>
            <a:round/>
            <a:headEnd type="none" w="med" len="med"/>
            <a:tailEnd type="none" w="med" len="med"/>
          </a:ln>
          <a:effectLst/>
        </p:spPr>
        <p:txBody>
          <a:bodyPr lIns="68580" tIns="68580" rIns="68580" bIns="68580"/>
          <a:lstStyle/>
          <a:p>
            <a:pPr eaLnBrk="0" fontAlgn="auto" hangingPunct="0">
              <a:spcBef>
                <a:spcPct val="20000"/>
              </a:spcBef>
              <a:spcAft>
                <a:spcPts val="0"/>
              </a:spcAft>
              <a:defRPr/>
            </a:pPr>
            <a:endParaRPr lang="en-US" sz="1650" i="1" dirty="0">
              <a:latin typeface="+mn-lt"/>
              <a:ea typeface="+mn-ea"/>
              <a:cs typeface="+mn-cs"/>
            </a:endParaRPr>
          </a:p>
        </p:txBody>
      </p:sp>
    </p:spTree>
    <p:extLst>
      <p:ext uri="{BB962C8B-B14F-4D97-AF65-F5344CB8AC3E}">
        <p14:creationId xmlns:p14="http://schemas.microsoft.com/office/powerpoint/2010/main" val="2608542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ariation-Background Only Dar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928AC51-DDFE-1A46-8322-2F409213185F}"/>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5" name="TextBox 12"/>
          <p:cNvSpPr txBox="1">
            <a:spLocks noChangeArrowheads="1"/>
          </p:cNvSpPr>
          <p:nvPr userDrawn="1"/>
        </p:nvSpPr>
        <p:spPr bwMode="auto">
          <a:xfrm>
            <a:off x="8015288" y="4800600"/>
            <a:ext cx="654050" cy="271463"/>
          </a:xfrm>
          <a:prstGeom prst="rect">
            <a:avLst/>
          </a:prstGeom>
          <a:solidFill>
            <a:schemeClr val="bg1">
              <a:alpha val="0"/>
            </a:schemeClr>
          </a:solidFill>
          <a:ln w="9525">
            <a:solidFill>
              <a:schemeClr val="bg1">
                <a:alpha val="0"/>
              </a:schemeClr>
            </a:solidFill>
            <a:miter lim="800000"/>
            <a:headEnd/>
            <a:tailEnd/>
          </a:ln>
        </p:spPr>
        <p:txBody>
          <a:bodyPr lIns="0" tIns="0" rIns="0" bIns="0" anchor="b"/>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r"/>
            <a:fld id="{6A5E0459-E09A-184B-B897-1262893D625B}" type="slidenum">
              <a:rPr lang="en-US" sz="900">
                <a:solidFill>
                  <a:schemeClr val="bg1"/>
                </a:solidFill>
              </a:rPr>
              <a:pPr algn="r"/>
              <a:t>‹#›</a:t>
            </a:fld>
            <a:endParaRPr lang="en-US" sz="900">
              <a:solidFill>
                <a:schemeClr val="bg1"/>
              </a:solidFill>
            </a:endParaRPr>
          </a:p>
        </p:txBody>
      </p:sp>
    </p:spTree>
    <p:extLst>
      <p:ext uri="{BB962C8B-B14F-4D97-AF65-F5344CB8AC3E}">
        <p14:creationId xmlns:p14="http://schemas.microsoft.com/office/powerpoint/2010/main" val="1649318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ariation-Background Only Ligh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40426F-885F-5D49-B408-C8DF908C157C}"/>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6" name="TextBox 13"/>
          <p:cNvSpPr txBox="1">
            <a:spLocks noChangeArrowheads="1"/>
          </p:cNvSpPr>
          <p:nvPr userDrawn="1"/>
        </p:nvSpPr>
        <p:spPr bwMode="auto">
          <a:xfrm>
            <a:off x="8015288" y="4800600"/>
            <a:ext cx="654050" cy="271463"/>
          </a:xfrm>
          <a:prstGeom prst="rect">
            <a:avLst/>
          </a:prstGeom>
          <a:solidFill>
            <a:schemeClr val="bg1">
              <a:alpha val="0"/>
            </a:schemeClr>
          </a:solidFill>
          <a:ln w="9525">
            <a:solidFill>
              <a:schemeClr val="bg1">
                <a:alpha val="0"/>
              </a:schemeClr>
            </a:solidFill>
            <a:miter lim="800000"/>
            <a:headEnd/>
            <a:tailEnd/>
          </a:ln>
        </p:spPr>
        <p:txBody>
          <a:bodyPr lIns="0" tIns="0" rIns="0" bIns="0" anchor="b"/>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r"/>
            <a:fld id="{91CA63B5-9196-3A46-9AA6-86E022E66857}" type="slidenum">
              <a:rPr lang="en-US" sz="900">
                <a:solidFill>
                  <a:srgbClr val="919191"/>
                </a:solidFill>
              </a:rPr>
              <a:pPr algn="r"/>
              <a:t>‹#›</a:t>
            </a:fld>
            <a:endParaRPr lang="en-US" sz="900">
              <a:solidFill>
                <a:srgbClr val="919191"/>
              </a:solidFill>
            </a:endParaRPr>
          </a:p>
        </p:txBody>
      </p:sp>
      <p:sp>
        <p:nvSpPr>
          <p:cNvPr id="8" name="TextBox 7">
            <a:extLst>
              <a:ext uri="{FF2B5EF4-FFF2-40B4-BE49-F238E27FC236}">
                <a16:creationId xmlns:a16="http://schemas.microsoft.com/office/drawing/2014/main" id="{880B2EE0-46AB-CD4D-97D8-0167975F547A}"/>
              </a:ext>
            </a:extLst>
          </p:cNvPr>
          <p:cNvSpPr txBox="1"/>
          <p:nvPr userDrawn="1"/>
        </p:nvSpPr>
        <p:spPr>
          <a:xfrm>
            <a:off x="0" y="4701823"/>
            <a:ext cx="2392878" cy="461664"/>
          </a:xfrm>
          <a:prstGeom prst="rect">
            <a:avLst/>
          </a:prstGeom>
          <a:noFill/>
        </p:spPr>
        <p:txBody>
          <a:bodyPr wrap="square" rtlCol="0">
            <a:spAutoFit/>
          </a:bodyPr>
          <a:lstStyle/>
          <a:p>
            <a:r>
              <a:rPr lang="en-US" sz="2400" b="1" dirty="0">
                <a:solidFill>
                  <a:schemeClr val="bg1">
                    <a:lumMod val="85000"/>
                    <a:alpha val="40000"/>
                  </a:schemeClr>
                </a:solidFill>
              </a:rPr>
              <a:t>#</a:t>
            </a:r>
            <a:r>
              <a:rPr lang="en-US" sz="2400" b="1" spc="-150" dirty="0" err="1">
                <a:solidFill>
                  <a:schemeClr val="bg1">
                    <a:lumMod val="85000"/>
                    <a:alpha val="50000"/>
                  </a:schemeClr>
                </a:solidFill>
              </a:rPr>
              <a:t>SAF</a:t>
            </a:r>
            <a:r>
              <a:rPr lang="en-US" sz="2400" b="1" dirty="0" err="1">
                <a:solidFill>
                  <a:schemeClr val="bg1">
                    <a:lumMod val="85000"/>
                    <a:alpha val="50000"/>
                  </a:schemeClr>
                </a:solidFill>
              </a:rPr>
              <a:t>eSummit</a:t>
            </a:r>
            <a:endParaRPr lang="en-US" sz="2400" b="1" dirty="0">
              <a:solidFill>
                <a:schemeClr val="bg1">
                  <a:lumMod val="85000"/>
                  <a:alpha val="50000"/>
                </a:schemeClr>
              </a:solidFill>
            </a:endParaRPr>
          </a:p>
        </p:txBody>
      </p:sp>
    </p:spTree>
    <p:extLst>
      <p:ext uri="{BB962C8B-B14F-4D97-AF65-F5344CB8AC3E}">
        <p14:creationId xmlns:p14="http://schemas.microsoft.com/office/powerpoint/2010/main" val="258083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ED8556-FC35-2548-B17B-FB8BCF8587C6}"/>
              </a:ext>
            </a:extLst>
          </p:cNvPr>
          <p:cNvPicPr>
            <a:picLocks noChangeAspect="1"/>
          </p:cNvPicPr>
          <p:nvPr userDrawn="1"/>
        </p:nvPicPr>
        <p:blipFill>
          <a:blip r:embed="rId19"/>
          <a:stretch>
            <a:fillRect/>
          </a:stretch>
        </p:blipFill>
        <p:spPr>
          <a:xfrm>
            <a:off x="0" y="0"/>
            <a:ext cx="9144000" cy="662940"/>
          </a:xfrm>
          <a:prstGeom prst="rect">
            <a:avLst/>
          </a:prstGeom>
        </p:spPr>
      </p:pic>
      <p:sp>
        <p:nvSpPr>
          <p:cNvPr id="1027" name="Rectangle 3"/>
          <p:cNvSpPr>
            <a:spLocks noGrp="1" noChangeArrowheads="1"/>
          </p:cNvSpPr>
          <p:nvPr>
            <p:ph type="title"/>
          </p:nvPr>
        </p:nvSpPr>
        <p:spPr bwMode="auto">
          <a:xfrm>
            <a:off x="457200" y="171450"/>
            <a:ext cx="8226425" cy="301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393700" y="936625"/>
            <a:ext cx="8267700" cy="3735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TextBox 10"/>
          <p:cNvSpPr txBox="1">
            <a:spLocks noChangeArrowheads="1"/>
          </p:cNvSpPr>
          <p:nvPr/>
        </p:nvSpPr>
        <p:spPr bwMode="auto">
          <a:xfrm>
            <a:off x="8015288" y="4800600"/>
            <a:ext cx="654050" cy="271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r"/>
            <a:fld id="{A2E0DCB6-1040-354A-A225-044DAA0CFC9F}" type="slidenum">
              <a:rPr lang="en-US" sz="900">
                <a:solidFill>
                  <a:srgbClr val="919191"/>
                </a:solidFill>
              </a:rPr>
              <a:pPr algn="r"/>
              <a:t>‹#›</a:t>
            </a:fld>
            <a:endParaRPr lang="en-US" sz="900">
              <a:solidFill>
                <a:srgbClr val="919191"/>
              </a:solidFill>
            </a:endParaRPr>
          </a:p>
        </p:txBody>
      </p:sp>
    </p:spTree>
  </p:cSld>
  <p:clrMap bg1="lt1" tx1="dk1" bg2="lt2" tx2="dk2" accent1="accent1" accent2="accent2" accent3="accent3" accent4="accent4" accent5="accent5" accent6="accent6" hlink="hlink" folHlink="folHlink"/>
  <p:sldLayoutIdLst>
    <p:sldLayoutId id="2147483789" r:id="rId1"/>
    <p:sldLayoutId id="2147483781" r:id="rId2"/>
    <p:sldLayoutId id="2147483782" r:id="rId3"/>
    <p:sldLayoutId id="2147483775" r:id="rId4"/>
    <p:sldLayoutId id="2147483791" r:id="rId5"/>
    <p:sldLayoutId id="2147483792" r:id="rId6"/>
    <p:sldLayoutId id="2147483793" r:id="rId7"/>
    <p:sldLayoutId id="2147483794" r:id="rId8"/>
    <p:sldLayoutId id="2147483776" r:id="rId9"/>
    <p:sldLayoutId id="2147483777" r:id="rId10"/>
    <p:sldLayoutId id="2147483778" r:id="rId11"/>
    <p:sldLayoutId id="2147483779" r:id="rId12"/>
    <p:sldLayoutId id="2147483783" r:id="rId13"/>
    <p:sldLayoutId id="2147483790" r:id="rId14"/>
    <p:sldLayoutId id="2147483784" r:id="rId15"/>
    <p:sldLayoutId id="2147483788" r:id="rId16"/>
    <p:sldLayoutId id="2147483786" r:id="rId17"/>
  </p:sldLayoutIdLst>
  <p:hf hdr="0" ftr="0" dt="0"/>
  <p:txStyles>
    <p:titleStyle>
      <a:lvl1pPr algn="l" rtl="0" fontAlgn="base">
        <a:spcBef>
          <a:spcPct val="0"/>
        </a:spcBef>
        <a:spcAft>
          <a:spcPct val="0"/>
        </a:spcAft>
        <a:defRPr lang="en-US" altLang="en-US" sz="2400" dirty="0">
          <a:solidFill>
            <a:schemeClr val="tx1"/>
          </a:solidFill>
          <a:latin typeface="+mj-lt"/>
          <a:ea typeface="ＭＳ Ｐゴシック" charset="0"/>
          <a:cs typeface="+mj-cs"/>
        </a:defRPr>
      </a:lvl1pPr>
      <a:lvl2pPr algn="l" rtl="0" fontAlgn="base">
        <a:spcBef>
          <a:spcPct val="0"/>
        </a:spcBef>
        <a:spcAft>
          <a:spcPct val="0"/>
        </a:spcAft>
        <a:defRPr sz="2400">
          <a:solidFill>
            <a:schemeClr val="tx1"/>
          </a:solidFill>
          <a:latin typeface="Arial" charset="0"/>
          <a:ea typeface="ＭＳ Ｐゴシック" charset="0"/>
          <a:cs typeface="Arial" charset="0"/>
        </a:defRPr>
      </a:lvl2pPr>
      <a:lvl3pPr algn="l" rtl="0" fontAlgn="base">
        <a:spcBef>
          <a:spcPct val="0"/>
        </a:spcBef>
        <a:spcAft>
          <a:spcPct val="0"/>
        </a:spcAft>
        <a:defRPr sz="2400">
          <a:solidFill>
            <a:schemeClr val="tx1"/>
          </a:solidFill>
          <a:latin typeface="Arial" charset="0"/>
          <a:ea typeface="ＭＳ Ｐゴシック" charset="0"/>
          <a:cs typeface="Arial" charset="0"/>
        </a:defRPr>
      </a:lvl3pPr>
      <a:lvl4pPr algn="l" rtl="0" fontAlgn="base">
        <a:spcBef>
          <a:spcPct val="0"/>
        </a:spcBef>
        <a:spcAft>
          <a:spcPct val="0"/>
        </a:spcAft>
        <a:defRPr sz="2400">
          <a:solidFill>
            <a:schemeClr val="tx1"/>
          </a:solidFill>
          <a:latin typeface="Arial" charset="0"/>
          <a:ea typeface="ＭＳ Ｐゴシック" charset="0"/>
          <a:cs typeface="Arial" charset="0"/>
        </a:defRPr>
      </a:lvl4pPr>
      <a:lvl5pPr algn="l" rtl="0" fontAlgn="base">
        <a:spcBef>
          <a:spcPct val="0"/>
        </a:spcBef>
        <a:spcAft>
          <a:spcPct val="0"/>
        </a:spcAft>
        <a:defRPr sz="2400">
          <a:solidFill>
            <a:schemeClr val="tx1"/>
          </a:solidFill>
          <a:latin typeface="Arial" charset="0"/>
          <a:ea typeface="ＭＳ Ｐゴシック" charset="0"/>
          <a:cs typeface="Arial" charset="0"/>
        </a:defRPr>
      </a:lvl5pPr>
      <a:lvl6pPr marL="342900" algn="l" rtl="0" eaLnBrk="1" fontAlgn="base" hangingPunct="1">
        <a:spcBef>
          <a:spcPct val="0"/>
        </a:spcBef>
        <a:spcAft>
          <a:spcPct val="0"/>
        </a:spcAft>
        <a:defRPr sz="2400" b="1">
          <a:solidFill>
            <a:schemeClr val="tx2"/>
          </a:solidFill>
          <a:latin typeface="Arial" charset="0"/>
          <a:cs typeface="Arial" charset="0"/>
        </a:defRPr>
      </a:lvl6pPr>
      <a:lvl7pPr marL="685800" algn="l" rtl="0" eaLnBrk="1" fontAlgn="base" hangingPunct="1">
        <a:spcBef>
          <a:spcPct val="0"/>
        </a:spcBef>
        <a:spcAft>
          <a:spcPct val="0"/>
        </a:spcAft>
        <a:defRPr sz="2400" b="1">
          <a:solidFill>
            <a:schemeClr val="tx2"/>
          </a:solidFill>
          <a:latin typeface="Arial" charset="0"/>
          <a:cs typeface="Arial" charset="0"/>
        </a:defRPr>
      </a:lvl7pPr>
      <a:lvl8pPr marL="1028700" algn="l" rtl="0" eaLnBrk="1" fontAlgn="base" hangingPunct="1">
        <a:spcBef>
          <a:spcPct val="0"/>
        </a:spcBef>
        <a:spcAft>
          <a:spcPct val="0"/>
        </a:spcAft>
        <a:defRPr sz="2400" b="1">
          <a:solidFill>
            <a:schemeClr val="tx2"/>
          </a:solidFill>
          <a:latin typeface="Arial" charset="0"/>
          <a:cs typeface="Arial" charset="0"/>
        </a:defRPr>
      </a:lvl8pPr>
      <a:lvl9pPr marL="1371600" algn="l" rtl="0" eaLnBrk="1" fontAlgn="base" hangingPunct="1">
        <a:spcBef>
          <a:spcPct val="0"/>
        </a:spcBef>
        <a:spcAft>
          <a:spcPct val="0"/>
        </a:spcAft>
        <a:defRPr sz="2400" b="1">
          <a:solidFill>
            <a:schemeClr val="tx2"/>
          </a:solidFill>
          <a:latin typeface="Arial" charset="0"/>
          <a:cs typeface="Arial" charset="0"/>
        </a:defRPr>
      </a:lvl9pPr>
    </p:titleStyle>
    <p:bodyStyle>
      <a:lvl1pPr marL="219075" indent="-219075" algn="l" rtl="0" fontAlgn="base">
        <a:lnSpc>
          <a:spcPct val="110000"/>
        </a:lnSpc>
        <a:spcBef>
          <a:spcPts val="1200"/>
        </a:spcBef>
        <a:spcAft>
          <a:spcPts val="500"/>
        </a:spcAft>
        <a:buClr>
          <a:srgbClr val="A6A6A6"/>
        </a:buClr>
        <a:buSzPct val="100000"/>
        <a:buFont typeface="Webdings" charset="0"/>
        <a:buChar char="4"/>
        <a:defRPr sz="2000">
          <a:solidFill>
            <a:schemeClr val="tx1"/>
          </a:solidFill>
          <a:latin typeface="+mn-lt"/>
          <a:ea typeface="ＭＳ Ｐゴシック" charset="0"/>
          <a:cs typeface="+mn-cs"/>
        </a:defRPr>
      </a:lvl1pPr>
      <a:lvl2pPr marL="561975" indent="-209550" algn="l" rtl="0" fontAlgn="base">
        <a:lnSpc>
          <a:spcPct val="110000"/>
        </a:lnSpc>
        <a:spcBef>
          <a:spcPts val="300"/>
        </a:spcBef>
        <a:spcAft>
          <a:spcPts val="300"/>
        </a:spcAft>
        <a:buClr>
          <a:srgbClr val="ABABAB"/>
        </a:buClr>
        <a:buSzPct val="117000"/>
        <a:buFont typeface="Lucida Grande" charset="0"/>
        <a:buChar char="-"/>
        <a:defRPr>
          <a:solidFill>
            <a:schemeClr val="tx1"/>
          </a:solidFill>
          <a:latin typeface="+mn-lt"/>
          <a:ea typeface="ＭＳ Ｐゴシック" charset="0"/>
          <a:cs typeface="+mn-cs"/>
        </a:defRPr>
      </a:lvl2pPr>
      <a:lvl3pPr marL="771525" indent="-171450" algn="l" rtl="0" fontAlgn="base">
        <a:lnSpc>
          <a:spcPct val="110000"/>
        </a:lnSpc>
        <a:spcBef>
          <a:spcPts val="300"/>
        </a:spcBef>
        <a:spcAft>
          <a:spcPts val="300"/>
        </a:spcAft>
        <a:buClr>
          <a:srgbClr val="ABABAB"/>
        </a:buClr>
        <a:buSzPct val="110000"/>
        <a:buFont typeface="Lucida Grande" charset="0"/>
        <a:buChar char="-"/>
        <a:defRPr lang="en-US" altLang="en-US" dirty="0">
          <a:solidFill>
            <a:schemeClr val="tx1"/>
          </a:solidFill>
          <a:latin typeface="+mn-lt"/>
          <a:ea typeface="ＭＳ Ｐゴシック" charset="0"/>
          <a:cs typeface="+mn-cs"/>
        </a:defRPr>
      </a:lvl3pPr>
      <a:lvl4pPr marL="1071563" indent="-214313" algn="l" rtl="0" fontAlgn="base">
        <a:lnSpc>
          <a:spcPct val="110000"/>
        </a:lnSpc>
        <a:spcBef>
          <a:spcPts val="225"/>
        </a:spcBef>
        <a:spcAft>
          <a:spcPts val="225"/>
        </a:spcAft>
        <a:buClr>
          <a:srgbClr val="808080"/>
        </a:buClr>
        <a:buSzPct val="110000"/>
        <a:buFont typeface="Lucida Grande" charset="0"/>
        <a:buChar char="-"/>
        <a:defRPr>
          <a:solidFill>
            <a:schemeClr val="tx1"/>
          </a:solidFill>
          <a:latin typeface="+mn-lt"/>
          <a:ea typeface="ＭＳ Ｐゴシック" charset="0"/>
          <a:cs typeface="+mn-cs"/>
        </a:defRPr>
      </a:lvl4pPr>
      <a:lvl5pPr marL="1246188" indent="-169863" algn="l" rtl="0" fontAlgn="base">
        <a:lnSpc>
          <a:spcPct val="110000"/>
        </a:lnSpc>
        <a:spcBef>
          <a:spcPts val="225"/>
        </a:spcBef>
        <a:spcAft>
          <a:spcPts val="225"/>
        </a:spcAft>
        <a:buClr>
          <a:srgbClr val="808080"/>
        </a:buClr>
        <a:buSzPct val="110000"/>
        <a:buFont typeface="Arial Black" charset="0"/>
        <a:buChar char="–"/>
        <a:defRPr>
          <a:solidFill>
            <a:schemeClr val="tx1"/>
          </a:solidFill>
          <a:latin typeface="+mn-lt"/>
          <a:ea typeface="ＭＳ Ｐゴシック" charset="0"/>
          <a:cs typeface="+mn-cs"/>
        </a:defRPr>
      </a:lvl5pPr>
      <a:lvl6pPr marL="1541860" indent="-236935" algn="l" rtl="0" eaLnBrk="1" fontAlgn="base" hangingPunct="1">
        <a:spcBef>
          <a:spcPct val="20000"/>
        </a:spcBef>
        <a:spcAft>
          <a:spcPct val="0"/>
        </a:spcAft>
        <a:buClr>
          <a:schemeClr val="folHlink"/>
        </a:buClr>
        <a:buSzPct val="80000"/>
        <a:buFont typeface="Wingdings" pitchFamily="2" charset="2"/>
        <a:buChar char="§"/>
        <a:defRPr sz="1500">
          <a:solidFill>
            <a:schemeClr val="tx1"/>
          </a:solidFill>
          <a:latin typeface="+mn-lt"/>
          <a:cs typeface="+mn-cs"/>
        </a:defRPr>
      </a:lvl6pPr>
      <a:lvl7pPr marL="1884760" indent="-236935" algn="l" rtl="0" eaLnBrk="1" fontAlgn="base" hangingPunct="1">
        <a:spcBef>
          <a:spcPct val="20000"/>
        </a:spcBef>
        <a:spcAft>
          <a:spcPct val="0"/>
        </a:spcAft>
        <a:buClr>
          <a:schemeClr val="folHlink"/>
        </a:buClr>
        <a:buSzPct val="80000"/>
        <a:buFont typeface="Wingdings" pitchFamily="2" charset="2"/>
        <a:buChar char="§"/>
        <a:defRPr sz="1500">
          <a:solidFill>
            <a:schemeClr val="tx1"/>
          </a:solidFill>
          <a:latin typeface="+mn-lt"/>
          <a:cs typeface="+mn-cs"/>
        </a:defRPr>
      </a:lvl7pPr>
      <a:lvl8pPr marL="2227660" indent="-236935" algn="l" rtl="0" eaLnBrk="1" fontAlgn="base" hangingPunct="1">
        <a:spcBef>
          <a:spcPct val="20000"/>
        </a:spcBef>
        <a:spcAft>
          <a:spcPct val="0"/>
        </a:spcAft>
        <a:buClr>
          <a:schemeClr val="folHlink"/>
        </a:buClr>
        <a:buSzPct val="80000"/>
        <a:buFont typeface="Wingdings" pitchFamily="2" charset="2"/>
        <a:buChar char="§"/>
        <a:defRPr sz="1500">
          <a:solidFill>
            <a:schemeClr val="tx1"/>
          </a:solidFill>
          <a:latin typeface="+mn-lt"/>
          <a:cs typeface="+mn-cs"/>
        </a:defRPr>
      </a:lvl8pPr>
      <a:lvl9pPr marL="2570560" indent="-236935" algn="l" rtl="0" eaLnBrk="1" fontAlgn="base" hangingPunct="1">
        <a:spcBef>
          <a:spcPct val="20000"/>
        </a:spcBef>
        <a:spcAft>
          <a:spcPct val="0"/>
        </a:spcAft>
        <a:buClr>
          <a:schemeClr val="folHlink"/>
        </a:buClr>
        <a:buSzPct val="80000"/>
        <a:buFont typeface="Wingdings" pitchFamily="2" charset="2"/>
        <a:buChar char="§"/>
        <a:defRPr sz="15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6.xml"/><Relationship Id="rId5" Type="http://schemas.openxmlformats.org/officeDocument/2006/relationships/image" Target="../media/image14.png"/><Relationship Id="rId4" Type="http://schemas.openxmlformats.org/officeDocument/2006/relationships/image" Target="../media/image1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7.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image" Target="../media/image17.png"/><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image" Target="../media/image16.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image" Target="../media/image15.png"/><Relationship Id="rId5" Type="http://schemas.openxmlformats.org/officeDocument/2006/relationships/tags" Target="../tags/tag7.xml"/><Relationship Id="rId10" Type="http://schemas.openxmlformats.org/officeDocument/2006/relationships/notesSlide" Target="../notesSlides/notesSlide6.xml"/><Relationship Id="rId4" Type="http://schemas.openxmlformats.org/officeDocument/2006/relationships/tags" Target="../tags/tag6.xml"/><Relationship Id="rId9"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13.xml"/><Relationship Id="rId7" Type="http://schemas.openxmlformats.org/officeDocument/2006/relationships/image" Target="../media/image16.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5.png"/><Relationship Id="rId5" Type="http://schemas.openxmlformats.org/officeDocument/2006/relationships/notesSlide" Target="../notesSlides/notesSlide7.xml"/><Relationship Id="rId4"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16.xml"/><Relationship Id="rId7" Type="http://schemas.openxmlformats.org/officeDocument/2006/relationships/image" Target="../media/image15.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8.png"/><Relationship Id="rId5" Type="http://schemas.openxmlformats.org/officeDocument/2006/relationships/notesSlide" Target="../notesSlides/notesSlide8.xml"/><Relationship Id="rId4" Type="http://schemas.openxmlformats.org/officeDocument/2006/relationships/slideLayout" Target="../slideLayouts/slideLayout4.xml"/><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19.xml"/><Relationship Id="rId7" Type="http://schemas.openxmlformats.org/officeDocument/2006/relationships/image" Target="../media/image16.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5.png"/><Relationship Id="rId5" Type="http://schemas.openxmlformats.org/officeDocument/2006/relationships/notesSlide" Target="../notesSlides/notesSlide9.xml"/><Relationship Id="rId4" Type="http://schemas.openxmlformats.org/officeDocument/2006/relationships/slideLayout" Target="../slideLayouts/slideLayout4.xml"/><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7.png"/><Relationship Id="rId3" Type="http://schemas.openxmlformats.org/officeDocument/2006/relationships/tags" Target="../tags/tag22.xml"/><Relationship Id="rId7" Type="http://schemas.openxmlformats.org/officeDocument/2006/relationships/notesSlide" Target="../notesSlides/notesSlide10.xml"/><Relationship Id="rId12" Type="http://schemas.openxmlformats.org/officeDocument/2006/relationships/image" Target="../media/image16.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Layout" Target="../slideLayouts/slideLayout4.xml"/><Relationship Id="rId11" Type="http://schemas.openxmlformats.org/officeDocument/2006/relationships/image" Target="../media/image15.png"/><Relationship Id="rId5" Type="http://schemas.openxmlformats.org/officeDocument/2006/relationships/tags" Target="../tags/tag24.xml"/><Relationship Id="rId10" Type="http://schemas.openxmlformats.org/officeDocument/2006/relationships/image" Target="../media/image20.png"/><Relationship Id="rId4" Type="http://schemas.openxmlformats.org/officeDocument/2006/relationships/tags" Target="../tags/tag23.xml"/><Relationship Id="rId9" Type="http://schemas.openxmlformats.org/officeDocument/2006/relationships/image" Target="../media/image18.png"/><Relationship Id="rId1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4.xml"/><Relationship Id="rId13" Type="http://schemas.openxmlformats.org/officeDocument/2006/relationships/image" Target="../media/image21.png"/><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image" Target="../media/image20.png"/><Relationship Id="rId2" Type="http://schemas.openxmlformats.org/officeDocument/2006/relationships/tags" Target="../tags/tag26.xml"/><Relationship Id="rId16" Type="http://schemas.openxmlformats.org/officeDocument/2006/relationships/image" Target="../media/image17.png"/><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image" Target="../media/image18.png"/><Relationship Id="rId5" Type="http://schemas.openxmlformats.org/officeDocument/2006/relationships/tags" Target="../tags/tag29.xml"/><Relationship Id="rId15" Type="http://schemas.openxmlformats.org/officeDocument/2006/relationships/image" Target="../media/image16.png"/><Relationship Id="rId10" Type="http://schemas.openxmlformats.org/officeDocument/2006/relationships/image" Target="../media/image19.png"/><Relationship Id="rId4" Type="http://schemas.openxmlformats.org/officeDocument/2006/relationships/tags" Target="../tags/tag28.xml"/><Relationship Id="rId9" Type="http://schemas.openxmlformats.org/officeDocument/2006/relationships/notesSlide" Target="../notesSlides/notesSlide11.xml"/><Relationship Id="rId1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2.xml"/><Relationship Id="rId13" Type="http://schemas.openxmlformats.org/officeDocument/2006/relationships/image" Target="../media/image16.png"/><Relationship Id="rId3" Type="http://schemas.openxmlformats.org/officeDocument/2006/relationships/tags" Target="../tags/tag34.xml"/><Relationship Id="rId7" Type="http://schemas.openxmlformats.org/officeDocument/2006/relationships/slideLayout" Target="../slideLayouts/slideLayout4.xml"/><Relationship Id="rId12" Type="http://schemas.openxmlformats.org/officeDocument/2006/relationships/image" Target="../media/image15.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image" Target="../media/image20.png"/><Relationship Id="rId5" Type="http://schemas.openxmlformats.org/officeDocument/2006/relationships/tags" Target="../tags/tag36.xml"/><Relationship Id="rId15" Type="http://schemas.openxmlformats.org/officeDocument/2006/relationships/image" Target="../media/image21.png"/><Relationship Id="rId10" Type="http://schemas.openxmlformats.org/officeDocument/2006/relationships/image" Target="../media/image18.png"/><Relationship Id="rId4" Type="http://schemas.openxmlformats.org/officeDocument/2006/relationships/tags" Target="../tags/tag35.xml"/><Relationship Id="rId9" Type="http://schemas.openxmlformats.org/officeDocument/2006/relationships/image" Target="../media/image19.png"/><Relationship Id="rId1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7.png"/><Relationship Id="rId3" Type="http://schemas.openxmlformats.org/officeDocument/2006/relationships/tags" Target="../tags/tag40.xml"/><Relationship Id="rId7" Type="http://schemas.openxmlformats.org/officeDocument/2006/relationships/notesSlide" Target="../notesSlides/notesSlide13.xml"/><Relationship Id="rId12" Type="http://schemas.openxmlformats.org/officeDocument/2006/relationships/image" Target="../media/image16.pn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4.xml"/><Relationship Id="rId11" Type="http://schemas.openxmlformats.org/officeDocument/2006/relationships/image" Target="../media/image15.png"/><Relationship Id="rId5" Type="http://schemas.openxmlformats.org/officeDocument/2006/relationships/tags" Target="../tags/tag42.xml"/><Relationship Id="rId10" Type="http://schemas.openxmlformats.org/officeDocument/2006/relationships/image" Target="../media/image20.png"/><Relationship Id="rId4" Type="http://schemas.openxmlformats.org/officeDocument/2006/relationships/tags" Target="../tags/tag41.xml"/><Relationship Id="rId9" Type="http://schemas.openxmlformats.org/officeDocument/2006/relationships/image" Target="../media/image18.png"/><Relationship Id="rId1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7.png"/><Relationship Id="rId3" Type="http://schemas.openxmlformats.org/officeDocument/2006/relationships/tags" Target="../tags/tag45.xml"/><Relationship Id="rId7" Type="http://schemas.openxmlformats.org/officeDocument/2006/relationships/notesSlide" Target="../notesSlides/notesSlide14.xml"/><Relationship Id="rId12" Type="http://schemas.openxmlformats.org/officeDocument/2006/relationships/image" Target="../media/image16.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4.xml"/><Relationship Id="rId11" Type="http://schemas.openxmlformats.org/officeDocument/2006/relationships/image" Target="../media/image15.png"/><Relationship Id="rId5" Type="http://schemas.openxmlformats.org/officeDocument/2006/relationships/tags" Target="../tags/tag47.xml"/><Relationship Id="rId10" Type="http://schemas.openxmlformats.org/officeDocument/2006/relationships/image" Target="../media/image20.png"/><Relationship Id="rId4" Type="http://schemas.openxmlformats.org/officeDocument/2006/relationships/tags" Target="../tags/tag46.xml"/><Relationship Id="rId9" Type="http://schemas.openxmlformats.org/officeDocument/2006/relationships/image" Target="../media/image18.png"/><Relationship Id="rId1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7.png"/><Relationship Id="rId3" Type="http://schemas.openxmlformats.org/officeDocument/2006/relationships/tags" Target="../tags/tag50.xml"/><Relationship Id="rId7" Type="http://schemas.openxmlformats.org/officeDocument/2006/relationships/notesSlide" Target="../notesSlides/notesSlide15.xml"/><Relationship Id="rId12" Type="http://schemas.openxmlformats.org/officeDocument/2006/relationships/image" Target="../media/image16.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Layout" Target="../slideLayouts/slideLayout4.xml"/><Relationship Id="rId11" Type="http://schemas.openxmlformats.org/officeDocument/2006/relationships/image" Target="../media/image15.png"/><Relationship Id="rId5" Type="http://schemas.openxmlformats.org/officeDocument/2006/relationships/tags" Target="../tags/tag52.xml"/><Relationship Id="rId10" Type="http://schemas.openxmlformats.org/officeDocument/2006/relationships/image" Target="../media/image20.png"/><Relationship Id="rId4" Type="http://schemas.openxmlformats.org/officeDocument/2006/relationships/tags" Target="../tags/tag51.xml"/><Relationship Id="rId9" Type="http://schemas.openxmlformats.org/officeDocument/2006/relationships/image" Target="../media/image18.png"/><Relationship Id="rId1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6.xml"/><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tags" Target="../tags/tag55.xml"/><Relationship Id="rId7" Type="http://schemas.openxmlformats.org/officeDocument/2006/relationships/slideLayout" Target="../slideLayouts/slideLayout4.xml"/><Relationship Id="rId12" Type="http://schemas.openxmlformats.org/officeDocument/2006/relationships/image" Target="../media/image15.png"/><Relationship Id="rId17" Type="http://schemas.openxmlformats.org/officeDocument/2006/relationships/image" Target="../media/image23.png"/><Relationship Id="rId2" Type="http://schemas.openxmlformats.org/officeDocument/2006/relationships/tags" Target="../tags/tag54.xml"/><Relationship Id="rId16" Type="http://schemas.microsoft.com/office/2007/relationships/hdphoto" Target="../media/hdphoto1.wdp"/><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image" Target="../media/image20.png"/><Relationship Id="rId5" Type="http://schemas.openxmlformats.org/officeDocument/2006/relationships/tags" Target="../tags/tag57.xml"/><Relationship Id="rId15" Type="http://schemas.openxmlformats.org/officeDocument/2006/relationships/image" Target="../media/image22.png"/><Relationship Id="rId10" Type="http://schemas.openxmlformats.org/officeDocument/2006/relationships/image" Target="../media/image18.png"/><Relationship Id="rId19" Type="http://schemas.openxmlformats.org/officeDocument/2006/relationships/image" Target="../media/image24.png"/><Relationship Id="rId4" Type="http://schemas.openxmlformats.org/officeDocument/2006/relationships/tags" Target="../tags/tag56.xml"/><Relationship Id="rId9" Type="http://schemas.openxmlformats.org/officeDocument/2006/relationships/image" Target="../media/image19.png"/><Relationship Id="rId14"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4.xml"/><Relationship Id="rId13" Type="http://schemas.openxmlformats.org/officeDocument/2006/relationships/image" Target="../media/image18.png"/><Relationship Id="rId18" Type="http://schemas.openxmlformats.org/officeDocument/2006/relationships/image" Target="../media/image17.png"/><Relationship Id="rId3" Type="http://schemas.openxmlformats.org/officeDocument/2006/relationships/tags" Target="../tags/tag61.xml"/><Relationship Id="rId21" Type="http://schemas.openxmlformats.org/officeDocument/2006/relationships/image" Target="../media/image25.png"/><Relationship Id="rId7" Type="http://schemas.openxmlformats.org/officeDocument/2006/relationships/tags" Target="../tags/tag65.xml"/><Relationship Id="rId12" Type="http://schemas.openxmlformats.org/officeDocument/2006/relationships/image" Target="../media/image19.png"/><Relationship Id="rId17" Type="http://schemas.openxmlformats.org/officeDocument/2006/relationships/image" Target="../media/image16.png"/><Relationship Id="rId2" Type="http://schemas.openxmlformats.org/officeDocument/2006/relationships/tags" Target="../tags/tag60.xml"/><Relationship Id="rId16" Type="http://schemas.openxmlformats.org/officeDocument/2006/relationships/image" Target="../media/image15.png"/><Relationship Id="rId20" Type="http://schemas.openxmlformats.org/officeDocument/2006/relationships/image" Target="../media/image24.png"/><Relationship Id="rId1" Type="http://schemas.openxmlformats.org/officeDocument/2006/relationships/tags" Target="../tags/tag59.xml"/><Relationship Id="rId6" Type="http://schemas.openxmlformats.org/officeDocument/2006/relationships/tags" Target="../tags/tag64.xml"/><Relationship Id="rId11" Type="http://schemas.microsoft.com/office/2007/relationships/hdphoto" Target="../media/hdphoto1.wdp"/><Relationship Id="rId5" Type="http://schemas.openxmlformats.org/officeDocument/2006/relationships/tags" Target="../tags/tag63.xml"/><Relationship Id="rId15" Type="http://schemas.openxmlformats.org/officeDocument/2006/relationships/image" Target="../media/image21.png"/><Relationship Id="rId10" Type="http://schemas.openxmlformats.org/officeDocument/2006/relationships/image" Target="../media/image22.png"/><Relationship Id="rId19" Type="http://schemas.openxmlformats.org/officeDocument/2006/relationships/image" Target="../media/image23.png"/><Relationship Id="rId4" Type="http://schemas.openxmlformats.org/officeDocument/2006/relationships/tags" Target="../tags/tag62.xml"/><Relationship Id="rId9" Type="http://schemas.openxmlformats.org/officeDocument/2006/relationships/notesSlide" Target="../notesSlides/notesSlide17.xml"/><Relationship Id="rId14" Type="http://schemas.openxmlformats.org/officeDocument/2006/relationships/image" Target="../media/image20.png"/><Relationship Id="rId22" Type="http://schemas.openxmlformats.org/officeDocument/2006/relationships/hyperlink" Target="http://commons.wikimedia.org/wiki/Category:Light_bulb_icons" TargetMode="Externa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8.xml"/><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tags" Target="../tags/tag68.xml"/><Relationship Id="rId7" Type="http://schemas.openxmlformats.org/officeDocument/2006/relationships/slideLayout" Target="../slideLayouts/slideLayout4.xml"/><Relationship Id="rId12" Type="http://schemas.openxmlformats.org/officeDocument/2006/relationships/image" Target="../media/image15.png"/><Relationship Id="rId17" Type="http://schemas.openxmlformats.org/officeDocument/2006/relationships/image" Target="../media/image23.png"/><Relationship Id="rId2" Type="http://schemas.openxmlformats.org/officeDocument/2006/relationships/tags" Target="../tags/tag67.xml"/><Relationship Id="rId16" Type="http://schemas.microsoft.com/office/2007/relationships/hdphoto" Target="../media/hdphoto1.wdp"/><Relationship Id="rId1" Type="http://schemas.openxmlformats.org/officeDocument/2006/relationships/tags" Target="../tags/tag66.xml"/><Relationship Id="rId6" Type="http://schemas.openxmlformats.org/officeDocument/2006/relationships/tags" Target="../tags/tag71.xml"/><Relationship Id="rId11" Type="http://schemas.openxmlformats.org/officeDocument/2006/relationships/image" Target="../media/image20.png"/><Relationship Id="rId5" Type="http://schemas.openxmlformats.org/officeDocument/2006/relationships/tags" Target="../tags/tag70.xml"/><Relationship Id="rId15" Type="http://schemas.openxmlformats.org/officeDocument/2006/relationships/image" Target="../media/image22.png"/><Relationship Id="rId10" Type="http://schemas.openxmlformats.org/officeDocument/2006/relationships/image" Target="../media/image18.png"/><Relationship Id="rId19" Type="http://schemas.openxmlformats.org/officeDocument/2006/relationships/image" Target="../media/image24.png"/><Relationship Id="rId4" Type="http://schemas.openxmlformats.org/officeDocument/2006/relationships/tags" Target="../tags/tag69.xml"/><Relationship Id="rId9" Type="http://schemas.openxmlformats.org/officeDocument/2006/relationships/image" Target="../media/image19.png"/><Relationship Id="rId1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tags" Target="../tags/tag79.xml"/><Relationship Id="rId13" Type="http://schemas.openxmlformats.org/officeDocument/2006/relationships/image" Target="../media/image19.png"/><Relationship Id="rId18" Type="http://schemas.microsoft.com/office/2007/relationships/hdphoto" Target="../media/hdphoto1.wdp"/><Relationship Id="rId3" Type="http://schemas.openxmlformats.org/officeDocument/2006/relationships/tags" Target="../tags/tag74.xml"/><Relationship Id="rId21" Type="http://schemas.openxmlformats.org/officeDocument/2006/relationships/image" Target="../media/image18.png"/><Relationship Id="rId7" Type="http://schemas.openxmlformats.org/officeDocument/2006/relationships/tags" Target="../tags/tag78.xml"/><Relationship Id="rId12" Type="http://schemas.openxmlformats.org/officeDocument/2006/relationships/notesSlide" Target="../notesSlides/notesSlide20.xml"/><Relationship Id="rId17" Type="http://schemas.openxmlformats.org/officeDocument/2006/relationships/image" Target="../media/image22.png"/><Relationship Id="rId2" Type="http://schemas.openxmlformats.org/officeDocument/2006/relationships/tags" Target="../tags/tag73.xml"/><Relationship Id="rId16" Type="http://schemas.openxmlformats.org/officeDocument/2006/relationships/image" Target="../media/image17.png"/><Relationship Id="rId20" Type="http://schemas.openxmlformats.org/officeDocument/2006/relationships/image" Target="../media/image24.png"/><Relationship Id="rId1" Type="http://schemas.openxmlformats.org/officeDocument/2006/relationships/tags" Target="../tags/tag72.xml"/><Relationship Id="rId6" Type="http://schemas.openxmlformats.org/officeDocument/2006/relationships/tags" Target="../tags/tag77.xml"/><Relationship Id="rId11" Type="http://schemas.openxmlformats.org/officeDocument/2006/relationships/slideLayout" Target="../slideLayouts/slideLayout4.xml"/><Relationship Id="rId5" Type="http://schemas.openxmlformats.org/officeDocument/2006/relationships/tags" Target="../tags/tag76.xml"/><Relationship Id="rId15" Type="http://schemas.openxmlformats.org/officeDocument/2006/relationships/image" Target="../media/image15.png"/><Relationship Id="rId23" Type="http://schemas.openxmlformats.org/officeDocument/2006/relationships/image" Target="../media/image23.png"/><Relationship Id="rId10" Type="http://schemas.openxmlformats.org/officeDocument/2006/relationships/tags" Target="../tags/tag81.xml"/><Relationship Id="rId19" Type="http://schemas.openxmlformats.org/officeDocument/2006/relationships/image" Target="../media/image21.png"/><Relationship Id="rId4" Type="http://schemas.openxmlformats.org/officeDocument/2006/relationships/tags" Target="../tags/tag75.xml"/><Relationship Id="rId9" Type="http://schemas.openxmlformats.org/officeDocument/2006/relationships/tags" Target="../tags/tag80.xml"/><Relationship Id="rId14" Type="http://schemas.openxmlformats.org/officeDocument/2006/relationships/image" Target="../media/image20.png"/><Relationship Id="rId22"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8" Type="http://schemas.openxmlformats.org/officeDocument/2006/relationships/tags" Target="../tags/tag89.xml"/><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tags" Target="../tags/tag84.xml"/><Relationship Id="rId7" Type="http://schemas.openxmlformats.org/officeDocument/2006/relationships/tags" Target="../tags/tag88.xml"/><Relationship Id="rId12" Type="http://schemas.openxmlformats.org/officeDocument/2006/relationships/image" Target="../media/image15.png"/><Relationship Id="rId17" Type="http://schemas.openxmlformats.org/officeDocument/2006/relationships/image" Target="../media/image24.png"/><Relationship Id="rId2" Type="http://schemas.openxmlformats.org/officeDocument/2006/relationships/tags" Target="../tags/tag83.xml"/><Relationship Id="rId16" Type="http://schemas.openxmlformats.org/officeDocument/2006/relationships/image" Target="../media/image17.png"/><Relationship Id="rId20" Type="http://schemas.openxmlformats.org/officeDocument/2006/relationships/image" Target="../media/image30.png"/><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image" Target="../media/image19.png"/><Relationship Id="rId5" Type="http://schemas.openxmlformats.org/officeDocument/2006/relationships/tags" Target="../tags/tag86.xml"/><Relationship Id="rId15" Type="http://schemas.openxmlformats.org/officeDocument/2006/relationships/image" Target="../media/image20.png"/><Relationship Id="rId10" Type="http://schemas.openxmlformats.org/officeDocument/2006/relationships/notesSlide" Target="../notesSlides/notesSlide24.xml"/><Relationship Id="rId19" Type="http://schemas.openxmlformats.org/officeDocument/2006/relationships/image" Target="../media/image29.png"/><Relationship Id="rId4" Type="http://schemas.openxmlformats.org/officeDocument/2006/relationships/tags" Target="../tags/tag85.xml"/><Relationship Id="rId9" Type="http://schemas.openxmlformats.org/officeDocument/2006/relationships/slideLayout" Target="../slideLayouts/slideLayout15.xml"/><Relationship Id="rId1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1A4BF-B618-F04D-A6F4-9D16DF7CA4DE}"/>
              </a:ext>
            </a:extLst>
          </p:cNvPr>
          <p:cNvSpPr>
            <a:spLocks noGrp="1"/>
          </p:cNvSpPr>
          <p:nvPr>
            <p:ph type="ctrTitle"/>
          </p:nvPr>
        </p:nvSpPr>
        <p:spPr/>
        <p:txBody>
          <a:bodyPr anchor="t"/>
          <a:lstStyle/>
          <a:p>
            <a:r>
              <a:rPr lang="en-GB" b="1" dirty="0"/>
              <a:t>People Patterns</a:t>
            </a:r>
            <a:endParaRPr lang="en-US" dirty="0"/>
          </a:p>
        </p:txBody>
      </p:sp>
      <p:sp>
        <p:nvSpPr>
          <p:cNvPr id="3" name="Subtitle 2">
            <a:extLst>
              <a:ext uri="{FF2B5EF4-FFF2-40B4-BE49-F238E27FC236}">
                <a16:creationId xmlns:a16="http://schemas.microsoft.com/office/drawing/2014/main" id="{8D265C34-D077-5F46-91DE-84C8B57A35CD}"/>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1437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0D5102-1268-EB4C-AE2B-FF69BF73D050}"/>
              </a:ext>
            </a:extLst>
          </p:cNvPr>
          <p:cNvPicPr>
            <a:picLocks noChangeAspect="1"/>
          </p:cNvPicPr>
          <p:nvPr/>
        </p:nvPicPr>
        <p:blipFill>
          <a:blip r:embed="rId3"/>
          <a:stretch>
            <a:fillRect/>
          </a:stretch>
        </p:blipFill>
        <p:spPr>
          <a:xfrm flipH="1">
            <a:off x="0" y="0"/>
            <a:ext cx="9144000" cy="5143500"/>
          </a:xfrm>
          <a:prstGeom prst="rect">
            <a:avLst/>
          </a:prstGeom>
        </p:spPr>
      </p:pic>
      <p:sp>
        <p:nvSpPr>
          <p:cNvPr id="3" name="TextBox 2">
            <a:extLst>
              <a:ext uri="{FF2B5EF4-FFF2-40B4-BE49-F238E27FC236}">
                <a16:creationId xmlns:a16="http://schemas.microsoft.com/office/drawing/2014/main" id="{3D3B1562-B39D-5541-AE68-27A67451D0C8}"/>
              </a:ext>
            </a:extLst>
          </p:cNvPr>
          <p:cNvSpPr txBox="1"/>
          <p:nvPr/>
        </p:nvSpPr>
        <p:spPr>
          <a:xfrm>
            <a:off x="3619508" y="2044013"/>
            <a:ext cx="4970009" cy="1569660"/>
          </a:xfrm>
          <a:prstGeom prst="rect">
            <a:avLst/>
          </a:prstGeom>
          <a:noFill/>
        </p:spPr>
        <p:txBody>
          <a:bodyPr wrap="square" rtlCol="0">
            <a:spAutoFit/>
          </a:bodyPr>
          <a:lstStyle/>
          <a:p>
            <a:pPr algn="l">
              <a:spcBef>
                <a:spcPts val="600"/>
              </a:spcBef>
              <a:spcAft>
                <a:spcPts val="600"/>
              </a:spcAft>
            </a:pPr>
            <a:r>
              <a:rPr lang="en-US" sz="4000" dirty="0">
                <a:solidFill>
                  <a:srgbClr val="F17E5E"/>
                </a:solidFill>
              </a:rPr>
              <a:t>Brian Tucker</a:t>
            </a:r>
          </a:p>
          <a:p>
            <a:pPr>
              <a:spcBef>
                <a:spcPts val="600"/>
              </a:spcBef>
              <a:spcAft>
                <a:spcPts val="600"/>
              </a:spcAft>
            </a:pPr>
            <a:r>
              <a:rPr lang="en-US" dirty="0">
                <a:solidFill>
                  <a:schemeClr val="bg1"/>
                </a:solidFill>
              </a:rPr>
              <a:t>Principal Consultant</a:t>
            </a:r>
          </a:p>
          <a:p>
            <a:pPr>
              <a:spcBef>
                <a:spcPts val="600"/>
              </a:spcBef>
              <a:spcAft>
                <a:spcPts val="600"/>
              </a:spcAft>
            </a:pPr>
            <a:r>
              <a:rPr lang="en-US" dirty="0">
                <a:solidFill>
                  <a:schemeClr val="bg1"/>
                </a:solidFill>
              </a:rPr>
              <a:t>Ivar Jacobson International</a:t>
            </a:r>
          </a:p>
        </p:txBody>
      </p:sp>
      <p:sp>
        <p:nvSpPr>
          <p:cNvPr id="4" name="Oval 3">
            <a:extLst>
              <a:ext uri="{FF2B5EF4-FFF2-40B4-BE49-F238E27FC236}">
                <a16:creationId xmlns:a16="http://schemas.microsoft.com/office/drawing/2014/main" id="{D131BD8F-5A7C-2C46-A080-19A6250983DE}"/>
              </a:ext>
            </a:extLst>
          </p:cNvPr>
          <p:cNvSpPr/>
          <p:nvPr/>
        </p:nvSpPr>
        <p:spPr bwMode="auto">
          <a:xfrm>
            <a:off x="607568" y="1266714"/>
            <a:ext cx="2743200" cy="2743200"/>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47625" cap="flat" cmpd="sng" algn="ctr">
            <a:solidFill>
              <a:schemeClr val="accent1">
                <a:lumMod val="20000"/>
                <a:lumOff val="80000"/>
              </a:schemeClr>
            </a:solid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r>
              <a:rPr lang="en-US" sz="2200" i="1" dirty="0"/>
              <a:t> </a:t>
            </a:r>
          </a:p>
        </p:txBody>
      </p:sp>
      <p:pic>
        <p:nvPicPr>
          <p:cNvPr id="5" name="Picture 4" descr="A close up of a sign&#10;&#10;Description automatically generated">
            <a:extLst>
              <a:ext uri="{FF2B5EF4-FFF2-40B4-BE49-F238E27FC236}">
                <a16:creationId xmlns:a16="http://schemas.microsoft.com/office/drawing/2014/main" id="{F8171CB7-09BC-4B8D-9EF6-67AA31A76E52}"/>
              </a:ext>
            </a:extLst>
          </p:cNvPr>
          <p:cNvPicPr>
            <a:picLocks noChangeAspect="1"/>
          </p:cNvPicPr>
          <p:nvPr/>
        </p:nvPicPr>
        <p:blipFill>
          <a:blip r:embed="rId5"/>
          <a:stretch>
            <a:fillRect/>
          </a:stretch>
        </p:blipFill>
        <p:spPr>
          <a:xfrm>
            <a:off x="7017892" y="4009914"/>
            <a:ext cx="1571625" cy="763810"/>
          </a:xfrm>
          <a:prstGeom prst="rect">
            <a:avLst/>
          </a:prstGeom>
          <a:solidFill>
            <a:srgbClr val="FFFFFF"/>
          </a:solidFill>
        </p:spPr>
      </p:pic>
    </p:spTree>
    <p:extLst>
      <p:ext uri="{BB962C8B-B14F-4D97-AF65-F5344CB8AC3E}">
        <p14:creationId xmlns:p14="http://schemas.microsoft.com/office/powerpoint/2010/main" val="399728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D7A6-2121-4C1F-992D-CD012A3FDE06}"/>
              </a:ext>
            </a:extLst>
          </p:cNvPr>
          <p:cNvSpPr>
            <a:spLocks noGrp="1"/>
          </p:cNvSpPr>
          <p:nvPr>
            <p:ph type="title"/>
          </p:nvPr>
        </p:nvSpPr>
        <p:spPr/>
        <p:txBody>
          <a:bodyPr/>
          <a:lstStyle/>
          <a:p>
            <a:r>
              <a:rPr lang="en-GB" dirty="0"/>
              <a:t>Pre-amble</a:t>
            </a:r>
          </a:p>
        </p:txBody>
      </p:sp>
      <p:sp>
        <p:nvSpPr>
          <p:cNvPr id="3" name="Content Placeholder 2">
            <a:extLst>
              <a:ext uri="{FF2B5EF4-FFF2-40B4-BE49-F238E27FC236}">
                <a16:creationId xmlns:a16="http://schemas.microsoft.com/office/drawing/2014/main" id="{699F91C5-8053-4326-904F-66F1326CD5E0}"/>
              </a:ext>
            </a:extLst>
          </p:cNvPr>
          <p:cNvSpPr>
            <a:spLocks noGrp="1"/>
          </p:cNvSpPr>
          <p:nvPr>
            <p:ph idx="1"/>
          </p:nvPr>
        </p:nvSpPr>
        <p:spPr/>
        <p:txBody>
          <a:bodyPr/>
          <a:lstStyle/>
          <a:p>
            <a:pPr marL="0" indent="0">
              <a:buNone/>
            </a:pPr>
            <a:r>
              <a:rPr lang="en-GB" dirty="0"/>
              <a:t>No right answers; It’s </a:t>
            </a:r>
            <a:r>
              <a:rPr lang="en-GB"/>
              <a:t>a Framework</a:t>
            </a:r>
          </a:p>
          <a:p>
            <a:pPr marL="0" indent="0">
              <a:buNone/>
            </a:pPr>
            <a:endParaRPr lang="en-GB" dirty="0"/>
          </a:p>
          <a:p>
            <a:pPr marL="0" indent="0">
              <a:buNone/>
            </a:pPr>
            <a:r>
              <a:rPr lang="en-GB" dirty="0"/>
              <a:t>Patterns that have been observed</a:t>
            </a:r>
          </a:p>
          <a:p>
            <a:pPr>
              <a:buFontTx/>
              <a:buChar char="-"/>
            </a:pPr>
            <a:r>
              <a:rPr lang="en-GB" dirty="0"/>
              <a:t>Explore Pro’s &amp; Con’s of the patterns</a:t>
            </a:r>
          </a:p>
          <a:p>
            <a:pPr>
              <a:buFontTx/>
              <a:buChar char="-"/>
            </a:pPr>
            <a:r>
              <a:rPr lang="en-GB" dirty="0"/>
              <a:t>Anti-patterns, Warning Signs</a:t>
            </a:r>
          </a:p>
        </p:txBody>
      </p:sp>
    </p:spTree>
    <p:extLst>
      <p:ext uri="{BB962C8B-B14F-4D97-AF65-F5344CB8AC3E}">
        <p14:creationId xmlns:p14="http://schemas.microsoft.com/office/powerpoint/2010/main" val="1703892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50C451-048C-4677-A20A-B16B8C26CAC7}"/>
              </a:ext>
            </a:extLst>
          </p:cNvPr>
          <p:cNvSpPr>
            <a:spLocks noGrp="1"/>
          </p:cNvSpPr>
          <p:nvPr>
            <p:ph type="title"/>
          </p:nvPr>
        </p:nvSpPr>
        <p:spPr/>
        <p:txBody>
          <a:bodyPr/>
          <a:lstStyle/>
          <a:p>
            <a:r>
              <a:rPr lang="en-GB" dirty="0"/>
              <a:t>Team</a:t>
            </a:r>
          </a:p>
        </p:txBody>
      </p:sp>
    </p:spTree>
    <p:extLst>
      <p:ext uri="{BB962C8B-B14F-4D97-AF65-F5344CB8AC3E}">
        <p14:creationId xmlns:p14="http://schemas.microsoft.com/office/powerpoint/2010/main" val="3223755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295A85-4A91-4606-844D-58FE80672D0F}"/>
              </a:ext>
            </a:extLst>
          </p:cNvPr>
          <p:cNvSpPr>
            <a:spLocks noGrp="1"/>
          </p:cNvSpPr>
          <p:nvPr>
            <p:ph type="title"/>
          </p:nvPr>
        </p:nvSpPr>
        <p:spPr/>
        <p:txBody>
          <a:bodyPr/>
          <a:lstStyle/>
          <a:p>
            <a:r>
              <a:rPr lang="en-GB" dirty="0"/>
              <a:t>An Agile Team</a:t>
            </a:r>
          </a:p>
        </p:txBody>
      </p:sp>
      <p:sp>
        <p:nvSpPr>
          <p:cNvPr id="20" name="Rectangle 19">
            <a:extLst>
              <a:ext uri="{FF2B5EF4-FFF2-40B4-BE49-F238E27FC236}">
                <a16:creationId xmlns:a16="http://schemas.microsoft.com/office/drawing/2014/main" id="{29ECB576-E023-40C8-BBA6-B2C5E3FE99C8}"/>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23" name="Rectangle 22">
            <a:extLst>
              <a:ext uri="{FF2B5EF4-FFF2-40B4-BE49-F238E27FC236}">
                <a16:creationId xmlns:a16="http://schemas.microsoft.com/office/drawing/2014/main" id="{5BDC1472-20C8-4DF3-9C02-F4DAA61B1193}"/>
              </a:ext>
            </a:extLst>
          </p:cNvPr>
          <p:cNvSpPr/>
          <p:nvPr>
            <p:custDataLst>
              <p:tags r:id="rId1"/>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sp>
        <p:nvSpPr>
          <p:cNvPr id="24" name="Rectangle 23">
            <a:extLst>
              <a:ext uri="{FF2B5EF4-FFF2-40B4-BE49-F238E27FC236}">
                <a16:creationId xmlns:a16="http://schemas.microsoft.com/office/drawing/2014/main" id="{9FE4C30A-8C7E-4E6F-8829-2D8C2C92E5B0}"/>
              </a:ext>
            </a:extLst>
          </p:cNvPr>
          <p:cNvSpPr/>
          <p:nvPr>
            <p:custDataLst>
              <p:tags r:id="rId2"/>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pic>
        <p:nvPicPr>
          <p:cNvPr id="25" name="Picture 24" descr="Product-Owner.png">
            <a:extLst>
              <a:ext uri="{FF2B5EF4-FFF2-40B4-BE49-F238E27FC236}">
                <a16:creationId xmlns:a16="http://schemas.microsoft.com/office/drawing/2014/main" id="{DCA1BD14-4D75-4417-BAC9-B6BED2157DD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26" name="Picture 25" descr="Agile-Team.png">
            <a:extLst>
              <a:ext uri="{FF2B5EF4-FFF2-40B4-BE49-F238E27FC236}">
                <a16:creationId xmlns:a16="http://schemas.microsoft.com/office/drawing/2014/main" id="{0583448A-FAE7-45FA-99F8-C6CC52AC2F3B}"/>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27" name="Picture 26" descr="Scrum-Master.png">
            <a:extLst>
              <a:ext uri="{FF2B5EF4-FFF2-40B4-BE49-F238E27FC236}">
                <a16:creationId xmlns:a16="http://schemas.microsoft.com/office/drawing/2014/main" id="{2EA4B7E7-88F7-443A-B233-4855D758A9C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spTree>
    <p:extLst>
      <p:ext uri="{BB962C8B-B14F-4D97-AF65-F5344CB8AC3E}">
        <p14:creationId xmlns:p14="http://schemas.microsoft.com/office/powerpoint/2010/main" val="18164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9690E-CE5E-446B-A0EE-F71F33AE77A2}"/>
              </a:ext>
            </a:extLst>
          </p:cNvPr>
          <p:cNvSpPr>
            <a:spLocks noGrp="1"/>
          </p:cNvSpPr>
          <p:nvPr>
            <p:ph type="title"/>
          </p:nvPr>
        </p:nvSpPr>
        <p:spPr/>
        <p:txBody>
          <a:bodyPr/>
          <a:lstStyle/>
          <a:p>
            <a:r>
              <a:rPr lang="en-GB" dirty="0"/>
              <a:t>Multiple Product Owners</a:t>
            </a:r>
          </a:p>
        </p:txBody>
      </p:sp>
      <p:sp>
        <p:nvSpPr>
          <p:cNvPr id="7" name="Rectangle 6">
            <a:extLst>
              <a:ext uri="{FF2B5EF4-FFF2-40B4-BE49-F238E27FC236}">
                <a16:creationId xmlns:a16="http://schemas.microsoft.com/office/drawing/2014/main" id="{097DD44E-55C4-4327-995C-7F5FFB1F0A8F}"/>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8" name="Rectangle 7">
            <a:extLst>
              <a:ext uri="{FF2B5EF4-FFF2-40B4-BE49-F238E27FC236}">
                <a16:creationId xmlns:a16="http://schemas.microsoft.com/office/drawing/2014/main" id="{80B3D428-CE52-4900-B428-7B72956CC3F6}"/>
              </a:ext>
            </a:extLst>
          </p:cNvPr>
          <p:cNvSpPr/>
          <p:nvPr>
            <p:custDataLst>
              <p:tags r:id="rId1"/>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sp>
        <p:nvSpPr>
          <p:cNvPr id="9" name="Rectangle 8">
            <a:extLst>
              <a:ext uri="{FF2B5EF4-FFF2-40B4-BE49-F238E27FC236}">
                <a16:creationId xmlns:a16="http://schemas.microsoft.com/office/drawing/2014/main" id="{5755D44F-AD74-4E7D-8502-FD446BC4DBC0}"/>
              </a:ext>
            </a:extLst>
          </p:cNvPr>
          <p:cNvSpPr/>
          <p:nvPr>
            <p:custDataLst>
              <p:tags r:id="rId2"/>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pic>
        <p:nvPicPr>
          <p:cNvPr id="10" name="Picture 9" descr="Product-Owner.png">
            <a:extLst>
              <a:ext uri="{FF2B5EF4-FFF2-40B4-BE49-F238E27FC236}">
                <a16:creationId xmlns:a16="http://schemas.microsoft.com/office/drawing/2014/main" id="{293FD5FA-6371-43E5-BC7F-B811445878AF}"/>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11" name="Picture 10" descr="Agile-Team.png">
            <a:extLst>
              <a:ext uri="{FF2B5EF4-FFF2-40B4-BE49-F238E27FC236}">
                <a16:creationId xmlns:a16="http://schemas.microsoft.com/office/drawing/2014/main" id="{6CD196A9-7C1D-4094-81FE-3F0288615266}"/>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12" name="Picture 11" descr="Scrum-Master.png">
            <a:extLst>
              <a:ext uri="{FF2B5EF4-FFF2-40B4-BE49-F238E27FC236}">
                <a16:creationId xmlns:a16="http://schemas.microsoft.com/office/drawing/2014/main" id="{89CDD054-E28B-44CE-8DAE-D2443510089B}"/>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sp>
        <p:nvSpPr>
          <p:cNvPr id="13" name="Rectangle 12">
            <a:extLst>
              <a:ext uri="{FF2B5EF4-FFF2-40B4-BE49-F238E27FC236}">
                <a16:creationId xmlns:a16="http://schemas.microsoft.com/office/drawing/2014/main" id="{16D2D173-52C6-486E-9467-9EB9943C8409}"/>
              </a:ext>
            </a:extLst>
          </p:cNvPr>
          <p:cNvSpPr/>
          <p:nvPr>
            <p:custDataLst>
              <p:tags r:id="rId3"/>
            </p:custDataLst>
          </p:nvPr>
        </p:nvSpPr>
        <p:spPr>
          <a:xfrm>
            <a:off x="2131200" y="3387600"/>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pic>
        <p:nvPicPr>
          <p:cNvPr id="14" name="Picture 13" descr="Product-Owner.png">
            <a:extLst>
              <a:ext uri="{FF2B5EF4-FFF2-40B4-BE49-F238E27FC236}">
                <a16:creationId xmlns:a16="http://schemas.microsoft.com/office/drawing/2014/main" id="{116AB509-E63A-4917-9B24-C75CAFE32DFA}"/>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2721643" y="2931533"/>
            <a:ext cx="310493" cy="456304"/>
          </a:xfrm>
          <a:prstGeom prst="rect">
            <a:avLst/>
          </a:prstGeom>
        </p:spPr>
      </p:pic>
      <p:sp>
        <p:nvSpPr>
          <p:cNvPr id="15" name="Rectangle: Rounded Corners 14">
            <a:extLst>
              <a:ext uri="{FF2B5EF4-FFF2-40B4-BE49-F238E27FC236}">
                <a16:creationId xmlns:a16="http://schemas.microsoft.com/office/drawing/2014/main" id="{F6C7767D-2C5B-44BE-B8C8-CE4B7D153207}"/>
              </a:ext>
            </a:extLst>
          </p:cNvPr>
          <p:cNvSpPr/>
          <p:nvPr/>
        </p:nvSpPr>
        <p:spPr bwMode="auto">
          <a:xfrm>
            <a:off x="6267600" y="975218"/>
            <a:ext cx="2516105" cy="3838574"/>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91440" rIns="91440" bIns="91440" numCol="1" rtlCol="0" anchor="ctr" anchorCtr="0" compatLnSpc="1">
            <a:prstTxWarp prst="textNoShape">
              <a:avLst/>
            </a:prstTxWarp>
            <a:noAutofit/>
          </a:bodyPr>
          <a:lstStyle/>
          <a:p>
            <a:r>
              <a:rPr lang="en-GB" dirty="0"/>
              <a:t>Symptom: Multiple Products</a:t>
            </a:r>
          </a:p>
          <a:p>
            <a:endParaRPr lang="en-GB" dirty="0"/>
          </a:p>
          <a:p>
            <a:r>
              <a:rPr lang="en-GB" dirty="0"/>
              <a:t>Reaction: Multiple Product Owners</a:t>
            </a:r>
          </a:p>
          <a:p>
            <a:r>
              <a:rPr lang="en-GB" dirty="0"/>
              <a:t> </a:t>
            </a:r>
          </a:p>
        </p:txBody>
      </p:sp>
      <p:sp>
        <p:nvSpPr>
          <p:cNvPr id="16" name="Rectangle 15">
            <a:extLst>
              <a:ext uri="{FF2B5EF4-FFF2-40B4-BE49-F238E27FC236}">
                <a16:creationId xmlns:a16="http://schemas.microsoft.com/office/drawing/2014/main" id="{26FF0138-8D21-4FB0-AB4C-928D648FDE65}"/>
              </a:ext>
            </a:extLst>
          </p:cNvPr>
          <p:cNvSpPr/>
          <p:nvPr>
            <p:custDataLst>
              <p:tags r:id="rId4"/>
            </p:custDataLst>
          </p:nvPr>
        </p:nvSpPr>
        <p:spPr>
          <a:xfrm>
            <a:off x="2131200" y="3387600"/>
            <a:ext cx="1375064" cy="609398"/>
          </a:xfrm>
          <a:prstGeom prst="rect">
            <a:avLst/>
          </a:prstGeom>
        </p:spPr>
        <p:txBody>
          <a:bodyPr wrap="square" lIns="27432" tIns="27432" rIns="27432" bIns="27432">
            <a:spAutoFit/>
          </a:bodyPr>
          <a:lstStyle/>
          <a:p>
            <a:pPr algn="ctr" rtl="0"/>
            <a:r>
              <a:rPr lang="en-US" sz="1200" dirty="0">
                <a:latin typeface="Arial"/>
                <a:cs typeface="Arial"/>
              </a:rPr>
              <a:t>Subject</a:t>
            </a:r>
          </a:p>
          <a:p>
            <a:pPr algn="ctr" rtl="0"/>
            <a:r>
              <a:rPr lang="en-US" sz="1200" dirty="0">
                <a:latin typeface="Arial"/>
                <a:cs typeface="Arial"/>
              </a:rPr>
              <a:t>Matter</a:t>
            </a:r>
          </a:p>
          <a:p>
            <a:pPr algn="ctr" rtl="0"/>
            <a:r>
              <a:rPr lang="en-US" sz="1200" dirty="0">
                <a:latin typeface="Arial"/>
                <a:cs typeface="Arial"/>
              </a:rPr>
              <a:t>Expert</a:t>
            </a:r>
          </a:p>
        </p:txBody>
      </p:sp>
      <p:sp>
        <p:nvSpPr>
          <p:cNvPr id="17" name="Rectangle 16">
            <a:extLst>
              <a:ext uri="{FF2B5EF4-FFF2-40B4-BE49-F238E27FC236}">
                <a16:creationId xmlns:a16="http://schemas.microsoft.com/office/drawing/2014/main" id="{A0072790-A347-46CD-B73E-0F0C94C8A016}"/>
              </a:ext>
            </a:extLst>
          </p:cNvPr>
          <p:cNvSpPr/>
          <p:nvPr>
            <p:custDataLst>
              <p:tags r:id="rId5"/>
            </p:custDataLst>
          </p:nvPr>
        </p:nvSpPr>
        <p:spPr>
          <a:xfrm>
            <a:off x="2655289" y="2571080"/>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pic>
        <p:nvPicPr>
          <p:cNvPr id="18" name="Picture 17" descr="Product-Owner.png">
            <a:extLst>
              <a:ext uri="{FF2B5EF4-FFF2-40B4-BE49-F238E27FC236}">
                <a16:creationId xmlns:a16="http://schemas.microsoft.com/office/drawing/2014/main" id="{8EC1F060-3534-4B02-94A4-BFF3561DBDB9}"/>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3245732" y="2115013"/>
            <a:ext cx="310493" cy="456304"/>
          </a:xfrm>
          <a:prstGeom prst="rect">
            <a:avLst/>
          </a:prstGeom>
        </p:spPr>
      </p:pic>
      <p:sp>
        <p:nvSpPr>
          <p:cNvPr id="19" name="Rectangle 18">
            <a:extLst>
              <a:ext uri="{FF2B5EF4-FFF2-40B4-BE49-F238E27FC236}">
                <a16:creationId xmlns:a16="http://schemas.microsoft.com/office/drawing/2014/main" id="{5E32B91D-0891-470D-A94B-51F234629F05}"/>
              </a:ext>
            </a:extLst>
          </p:cNvPr>
          <p:cNvSpPr/>
          <p:nvPr>
            <p:custDataLst>
              <p:tags r:id="rId6"/>
            </p:custDataLst>
          </p:nvPr>
        </p:nvSpPr>
        <p:spPr>
          <a:xfrm>
            <a:off x="2655289" y="2571080"/>
            <a:ext cx="1375064" cy="609398"/>
          </a:xfrm>
          <a:prstGeom prst="rect">
            <a:avLst/>
          </a:prstGeom>
        </p:spPr>
        <p:txBody>
          <a:bodyPr wrap="square" lIns="27432" tIns="27432" rIns="27432" bIns="27432">
            <a:spAutoFit/>
          </a:bodyPr>
          <a:lstStyle/>
          <a:p>
            <a:pPr algn="ctr" rtl="0"/>
            <a:r>
              <a:rPr lang="en-US" sz="1200" dirty="0">
                <a:latin typeface="Arial"/>
                <a:cs typeface="Arial"/>
              </a:rPr>
              <a:t>Subject</a:t>
            </a:r>
          </a:p>
          <a:p>
            <a:pPr algn="ctr" rtl="0"/>
            <a:r>
              <a:rPr lang="en-US" sz="1200" dirty="0">
                <a:latin typeface="Arial"/>
                <a:cs typeface="Arial"/>
              </a:rPr>
              <a:t>Matter</a:t>
            </a:r>
          </a:p>
          <a:p>
            <a:pPr algn="ctr" rtl="0"/>
            <a:r>
              <a:rPr lang="en-US" sz="1200" dirty="0">
                <a:latin typeface="Arial"/>
                <a:cs typeface="Arial"/>
              </a:rPr>
              <a:t>Expert</a:t>
            </a:r>
          </a:p>
        </p:txBody>
      </p:sp>
      <p:sp>
        <p:nvSpPr>
          <p:cNvPr id="20" name="Rectangle 19">
            <a:extLst>
              <a:ext uri="{FF2B5EF4-FFF2-40B4-BE49-F238E27FC236}">
                <a16:creationId xmlns:a16="http://schemas.microsoft.com/office/drawing/2014/main" id="{0C50700B-6581-4F7A-B101-65E9E3B34669}"/>
              </a:ext>
            </a:extLst>
          </p:cNvPr>
          <p:cNvSpPr/>
          <p:nvPr>
            <p:custDataLst>
              <p:tags r:id="rId7"/>
            </p:custDataLst>
          </p:nvPr>
        </p:nvSpPr>
        <p:spPr>
          <a:xfrm>
            <a:off x="3261160" y="2912975"/>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pic>
        <p:nvPicPr>
          <p:cNvPr id="21" name="Picture 20" descr="Product-Owner.png">
            <a:extLst>
              <a:ext uri="{FF2B5EF4-FFF2-40B4-BE49-F238E27FC236}">
                <a16:creationId xmlns:a16="http://schemas.microsoft.com/office/drawing/2014/main" id="{5ABBC6C6-5A6E-4D91-83E7-D99E5259B203}"/>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3851603" y="2456908"/>
            <a:ext cx="310493" cy="456304"/>
          </a:xfrm>
          <a:prstGeom prst="rect">
            <a:avLst/>
          </a:prstGeom>
        </p:spPr>
      </p:pic>
      <p:sp>
        <p:nvSpPr>
          <p:cNvPr id="22" name="Rectangle 21">
            <a:extLst>
              <a:ext uri="{FF2B5EF4-FFF2-40B4-BE49-F238E27FC236}">
                <a16:creationId xmlns:a16="http://schemas.microsoft.com/office/drawing/2014/main" id="{BC15B91E-832D-47FB-BF71-F99D3B469C7A}"/>
              </a:ext>
            </a:extLst>
          </p:cNvPr>
          <p:cNvSpPr/>
          <p:nvPr>
            <p:custDataLst>
              <p:tags r:id="rId8"/>
            </p:custDataLst>
          </p:nvPr>
        </p:nvSpPr>
        <p:spPr>
          <a:xfrm>
            <a:off x="3261160" y="2912975"/>
            <a:ext cx="1375064" cy="609398"/>
          </a:xfrm>
          <a:prstGeom prst="rect">
            <a:avLst/>
          </a:prstGeom>
        </p:spPr>
        <p:txBody>
          <a:bodyPr wrap="square" lIns="27432" tIns="27432" rIns="27432" bIns="27432">
            <a:spAutoFit/>
          </a:bodyPr>
          <a:lstStyle/>
          <a:p>
            <a:pPr algn="ctr" rtl="0"/>
            <a:r>
              <a:rPr lang="en-US" sz="1200" dirty="0">
                <a:latin typeface="Arial"/>
                <a:cs typeface="Arial"/>
              </a:rPr>
              <a:t>Subject</a:t>
            </a:r>
          </a:p>
          <a:p>
            <a:pPr algn="ctr" rtl="0"/>
            <a:r>
              <a:rPr lang="en-US" sz="1200" dirty="0">
                <a:latin typeface="Arial"/>
                <a:cs typeface="Arial"/>
              </a:rPr>
              <a:t>Matter</a:t>
            </a:r>
          </a:p>
          <a:p>
            <a:pPr algn="ctr" rtl="0"/>
            <a:r>
              <a:rPr lang="en-US" sz="1200" dirty="0">
                <a:latin typeface="Arial"/>
                <a:cs typeface="Arial"/>
              </a:rPr>
              <a:t>Expert</a:t>
            </a:r>
          </a:p>
        </p:txBody>
      </p:sp>
    </p:spTree>
    <p:extLst>
      <p:ext uri="{BB962C8B-B14F-4D97-AF65-F5344CB8AC3E}">
        <p14:creationId xmlns:p14="http://schemas.microsoft.com/office/powerpoint/2010/main" val="2754881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500"/>
                                        <p:tgtEl>
                                          <p:spTgt spid="13"/>
                                        </p:tgtEl>
                                      </p:cBhvr>
                                    </p:animEffect>
                                    <p:set>
                                      <p:cBhvr>
                                        <p:cTn id="46" dur="1" fill="hold">
                                          <p:stCondLst>
                                            <p:cond delay="499"/>
                                          </p:stCondLst>
                                        </p:cTn>
                                        <p:tgtEl>
                                          <p:spTgt spid="13"/>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17"/>
                                        </p:tgtEl>
                                      </p:cBhvr>
                                    </p:animEffect>
                                    <p:set>
                                      <p:cBhvr>
                                        <p:cTn id="49" dur="1" fill="hold">
                                          <p:stCondLst>
                                            <p:cond delay="499"/>
                                          </p:stCondLst>
                                        </p:cTn>
                                        <p:tgtEl>
                                          <p:spTgt spid="17"/>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20"/>
                                        </p:tgtEl>
                                      </p:cBhvr>
                                    </p:animEffect>
                                    <p:set>
                                      <p:cBhvr>
                                        <p:cTn id="52" dur="1" fill="hold">
                                          <p:stCondLst>
                                            <p:cond delay="499"/>
                                          </p:stCondLst>
                                        </p:cTn>
                                        <p:tgtEl>
                                          <p:spTgt spid="20"/>
                                        </p:tgtEl>
                                        <p:attrNameLst>
                                          <p:attrName>style.visibility</p:attrName>
                                        </p:attrNameLst>
                                      </p:cBhvr>
                                      <p:to>
                                        <p:strVal val="hidden"/>
                                      </p:to>
                                    </p:se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animBg="1"/>
      <p:bldP spid="16" grpId="0"/>
      <p:bldP spid="17" grpId="0"/>
      <p:bldP spid="17" grpId="1"/>
      <p:bldP spid="19" grpId="0"/>
      <p:bldP spid="20" grpId="0"/>
      <p:bldP spid="20" grpId="1"/>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Product-Owner.png">
            <a:extLst>
              <a:ext uri="{FF2B5EF4-FFF2-40B4-BE49-F238E27FC236}">
                <a16:creationId xmlns:a16="http://schemas.microsoft.com/office/drawing/2014/main" id="{84934081-CDCD-44D9-BADC-71CAE64A2DCB}"/>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sp>
        <p:nvSpPr>
          <p:cNvPr id="32" name="Rectangle 31">
            <a:extLst>
              <a:ext uri="{FF2B5EF4-FFF2-40B4-BE49-F238E27FC236}">
                <a16:creationId xmlns:a16="http://schemas.microsoft.com/office/drawing/2014/main" id="{B26ECC19-CBD0-448F-BBFF-51EAD338BD0C}"/>
              </a:ext>
            </a:extLst>
          </p:cNvPr>
          <p:cNvSpPr/>
          <p:nvPr>
            <p:custDataLst>
              <p:tags r:id="rId1"/>
            </p:custDataLst>
          </p:nvPr>
        </p:nvSpPr>
        <p:spPr>
          <a:xfrm>
            <a:off x="2735752" y="3629631"/>
            <a:ext cx="1375064" cy="609398"/>
          </a:xfrm>
          <a:prstGeom prst="rect">
            <a:avLst/>
          </a:prstGeom>
        </p:spPr>
        <p:txBody>
          <a:bodyPr wrap="square" lIns="27432" tIns="27432" rIns="27432" bIns="27432">
            <a:spAutoFit/>
          </a:bodyPr>
          <a:lstStyle/>
          <a:p>
            <a:pPr algn="ctr" rtl="0"/>
            <a:r>
              <a:rPr lang="en-US" sz="1200" dirty="0">
                <a:latin typeface="Arial"/>
                <a:cs typeface="Arial"/>
              </a:rPr>
              <a:t>Proxy</a:t>
            </a:r>
          </a:p>
          <a:p>
            <a:pPr algn="ctr" rtl="0"/>
            <a:r>
              <a:rPr lang="en-US" sz="1200" dirty="0">
                <a:latin typeface="Arial"/>
                <a:cs typeface="Arial"/>
              </a:rPr>
              <a:t>Product</a:t>
            </a:r>
          </a:p>
          <a:p>
            <a:pPr algn="ctr" rtl="0"/>
            <a:r>
              <a:rPr lang="en-US" sz="1200" dirty="0">
                <a:latin typeface="Arial"/>
                <a:cs typeface="Arial"/>
              </a:rPr>
              <a:t>Owner</a:t>
            </a:r>
          </a:p>
        </p:txBody>
      </p:sp>
      <p:sp>
        <p:nvSpPr>
          <p:cNvPr id="37" name="Rectangle 36">
            <a:extLst>
              <a:ext uri="{FF2B5EF4-FFF2-40B4-BE49-F238E27FC236}">
                <a16:creationId xmlns:a16="http://schemas.microsoft.com/office/drawing/2014/main" id="{AF57B1D3-5A24-40D0-96B1-238FF4CC31A3}"/>
              </a:ext>
            </a:extLst>
          </p:cNvPr>
          <p:cNvSpPr/>
          <p:nvPr>
            <p:custDataLst>
              <p:tags r:id="rId2"/>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sp>
        <p:nvSpPr>
          <p:cNvPr id="3" name="Title 2">
            <a:extLst>
              <a:ext uri="{FF2B5EF4-FFF2-40B4-BE49-F238E27FC236}">
                <a16:creationId xmlns:a16="http://schemas.microsoft.com/office/drawing/2014/main" id="{15295A85-4A91-4606-844D-58FE80672D0F}"/>
              </a:ext>
            </a:extLst>
          </p:cNvPr>
          <p:cNvSpPr>
            <a:spLocks noGrp="1"/>
          </p:cNvSpPr>
          <p:nvPr>
            <p:ph type="title"/>
          </p:nvPr>
        </p:nvSpPr>
        <p:spPr/>
        <p:txBody>
          <a:bodyPr/>
          <a:lstStyle/>
          <a:p>
            <a:r>
              <a:rPr lang="en-GB" dirty="0"/>
              <a:t>Proxy Product Owners</a:t>
            </a:r>
          </a:p>
        </p:txBody>
      </p:sp>
      <p:sp>
        <p:nvSpPr>
          <p:cNvPr id="20" name="Rectangle: Rounded Corners 19">
            <a:extLst>
              <a:ext uri="{FF2B5EF4-FFF2-40B4-BE49-F238E27FC236}">
                <a16:creationId xmlns:a16="http://schemas.microsoft.com/office/drawing/2014/main" id="{D51CA5A1-EDCA-4313-8CF5-C170A7FD5273}"/>
              </a:ext>
            </a:extLst>
          </p:cNvPr>
          <p:cNvSpPr/>
          <p:nvPr/>
        </p:nvSpPr>
        <p:spPr bwMode="auto">
          <a:xfrm>
            <a:off x="6267600" y="975218"/>
            <a:ext cx="2516105" cy="3838574"/>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91440" rIns="91440" bIns="91440" numCol="1" rtlCol="0" anchor="ctr" anchorCtr="0" compatLnSpc="1">
            <a:prstTxWarp prst="textNoShape">
              <a:avLst/>
            </a:prstTxWarp>
            <a:noAutofit/>
          </a:bodyPr>
          <a:lstStyle/>
          <a:p>
            <a:r>
              <a:rPr lang="en-GB" dirty="0"/>
              <a:t>Symptom: Absent Product Owner</a:t>
            </a:r>
          </a:p>
          <a:p>
            <a:endParaRPr lang="en-GB" dirty="0"/>
          </a:p>
          <a:p>
            <a:r>
              <a:rPr lang="en-GB" dirty="0"/>
              <a:t>Reaction: Install a Proxy Product Owner</a:t>
            </a:r>
          </a:p>
        </p:txBody>
      </p:sp>
      <p:sp>
        <p:nvSpPr>
          <p:cNvPr id="31" name="Rectangle 30">
            <a:extLst>
              <a:ext uri="{FF2B5EF4-FFF2-40B4-BE49-F238E27FC236}">
                <a16:creationId xmlns:a16="http://schemas.microsoft.com/office/drawing/2014/main" id="{5E117349-C157-4C42-9702-83DD5793E249}"/>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pic>
        <p:nvPicPr>
          <p:cNvPr id="34" name="Picture 33" descr="Product-Owner.png">
            <a:extLst>
              <a:ext uri="{FF2B5EF4-FFF2-40B4-BE49-F238E27FC236}">
                <a16:creationId xmlns:a16="http://schemas.microsoft.com/office/drawing/2014/main" id="{379E203E-8C0F-4682-80F7-FA232B54A9E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35" name="Picture 34" descr="Agile-Team.png">
            <a:extLst>
              <a:ext uri="{FF2B5EF4-FFF2-40B4-BE49-F238E27FC236}">
                <a16:creationId xmlns:a16="http://schemas.microsoft.com/office/drawing/2014/main" id="{9FCEAE37-0B63-4F5A-98C6-5F934BF4C64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cxnSp>
        <p:nvCxnSpPr>
          <p:cNvPr id="14" name="Straight Connector 13">
            <a:extLst>
              <a:ext uri="{FF2B5EF4-FFF2-40B4-BE49-F238E27FC236}">
                <a16:creationId xmlns:a16="http://schemas.microsoft.com/office/drawing/2014/main" id="{A1EBCE5B-9A3E-4361-B393-F34F4D51A4F8}"/>
              </a:ext>
            </a:extLst>
          </p:cNvPr>
          <p:cNvCxnSpPr/>
          <p:nvPr/>
        </p:nvCxnSpPr>
        <p:spPr bwMode="auto">
          <a:xfrm>
            <a:off x="2269671" y="3477988"/>
            <a:ext cx="832758" cy="0"/>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39" name="Rectangle 38">
            <a:extLst>
              <a:ext uri="{FF2B5EF4-FFF2-40B4-BE49-F238E27FC236}">
                <a16:creationId xmlns:a16="http://schemas.microsoft.com/office/drawing/2014/main" id="{2DF5333F-CA5F-48A1-9F01-BDBED8BA8F45}"/>
              </a:ext>
            </a:extLst>
          </p:cNvPr>
          <p:cNvSpPr/>
          <p:nvPr>
            <p:custDataLst>
              <p:tags r:id="rId3"/>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pic>
        <p:nvPicPr>
          <p:cNvPr id="40" name="Picture 39" descr="Scrum-Master.png">
            <a:extLst>
              <a:ext uri="{FF2B5EF4-FFF2-40B4-BE49-F238E27FC236}">
                <a16:creationId xmlns:a16="http://schemas.microsoft.com/office/drawing/2014/main" id="{9507080E-4A81-4F34-AFE9-E07C5D6E8646}"/>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spTree>
    <p:extLst>
      <p:ext uri="{BB962C8B-B14F-4D97-AF65-F5344CB8AC3E}">
        <p14:creationId xmlns:p14="http://schemas.microsoft.com/office/powerpoint/2010/main" val="388410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44444E-6 -3.58025E-6 L -0.17292 -3.58025E-6 " pathEditMode="fixed" rAng="0" ptsTypes="AA">
                                      <p:cBhvr>
                                        <p:cTn id="6" dur="2000" fill="hold"/>
                                        <p:tgtEl>
                                          <p:spTgt spid="37"/>
                                        </p:tgtEl>
                                        <p:attrNameLst>
                                          <p:attrName>ppt_x</p:attrName>
                                          <p:attrName>ppt_y</p:attrName>
                                        </p:attrNameLst>
                                      </p:cBhvr>
                                      <p:rCtr x="-8646" y="0"/>
                                    </p:animMotion>
                                  </p:childTnLst>
                                </p:cTn>
                              </p:par>
                              <p:par>
                                <p:cTn id="7" presetID="42" presetClass="path" presetSubtype="0" accel="50000" decel="50000" fill="hold" nodeType="withEffect">
                                  <p:stCondLst>
                                    <p:cond delay="0"/>
                                  </p:stCondLst>
                                  <p:childTnLst>
                                    <p:animMotion origin="layout" path="M 4.44444E-6 -1.11111E-6 L -0.1698 -0.00401 " pathEditMode="fixed" rAng="0" ptsTypes="AA">
                                      <p:cBhvr>
                                        <p:cTn id="8" dur="2000" fill="hold"/>
                                        <p:tgtEl>
                                          <p:spTgt spid="38"/>
                                        </p:tgtEl>
                                        <p:attrNameLst>
                                          <p:attrName>ppt_x</p:attrName>
                                          <p:attrName>ppt_y</p:attrName>
                                        </p:attrNameLst>
                                      </p:cBhvr>
                                      <p:rCtr x="-8490" y="-216"/>
                                    </p:animMotion>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7" grpId="0"/>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Solution-Arch-Eng.png">
            <a:extLst>
              <a:ext uri="{FF2B5EF4-FFF2-40B4-BE49-F238E27FC236}">
                <a16:creationId xmlns:a16="http://schemas.microsoft.com/office/drawing/2014/main" id="{256EB6C9-6526-47D4-9653-8339D4F8F600}"/>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572000" y="4036567"/>
            <a:ext cx="345761" cy="460511"/>
          </a:xfrm>
          <a:prstGeom prst="rect">
            <a:avLst/>
          </a:prstGeom>
        </p:spPr>
      </p:pic>
      <p:sp>
        <p:nvSpPr>
          <p:cNvPr id="3" name="Title 2">
            <a:extLst>
              <a:ext uri="{FF2B5EF4-FFF2-40B4-BE49-F238E27FC236}">
                <a16:creationId xmlns:a16="http://schemas.microsoft.com/office/drawing/2014/main" id="{15295A85-4A91-4606-844D-58FE80672D0F}"/>
              </a:ext>
            </a:extLst>
          </p:cNvPr>
          <p:cNvSpPr>
            <a:spLocks noGrp="1"/>
          </p:cNvSpPr>
          <p:nvPr>
            <p:ph type="title"/>
          </p:nvPr>
        </p:nvSpPr>
        <p:spPr/>
        <p:txBody>
          <a:bodyPr/>
          <a:lstStyle/>
          <a:p>
            <a:r>
              <a:rPr lang="en-GB" dirty="0"/>
              <a:t>Technical Leads</a:t>
            </a:r>
          </a:p>
        </p:txBody>
      </p:sp>
      <p:sp>
        <p:nvSpPr>
          <p:cNvPr id="20" name="Rectangle 19">
            <a:extLst>
              <a:ext uri="{FF2B5EF4-FFF2-40B4-BE49-F238E27FC236}">
                <a16:creationId xmlns:a16="http://schemas.microsoft.com/office/drawing/2014/main" id="{9B5DE7DA-1566-4077-9452-8A9623986A61}"/>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23" name="Rectangle 22">
            <a:extLst>
              <a:ext uri="{FF2B5EF4-FFF2-40B4-BE49-F238E27FC236}">
                <a16:creationId xmlns:a16="http://schemas.microsoft.com/office/drawing/2014/main" id="{F17A85BE-D627-413C-813C-CECF6C462181}"/>
              </a:ext>
            </a:extLst>
          </p:cNvPr>
          <p:cNvSpPr/>
          <p:nvPr>
            <p:custDataLst>
              <p:tags r:id="rId1"/>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sp>
        <p:nvSpPr>
          <p:cNvPr id="25" name="Rectangle 24">
            <a:extLst>
              <a:ext uri="{FF2B5EF4-FFF2-40B4-BE49-F238E27FC236}">
                <a16:creationId xmlns:a16="http://schemas.microsoft.com/office/drawing/2014/main" id="{C9A58063-737B-4847-815C-E8FEDDBDBAA8}"/>
              </a:ext>
            </a:extLst>
          </p:cNvPr>
          <p:cNvSpPr/>
          <p:nvPr>
            <p:custDataLst>
              <p:tags r:id="rId2"/>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a:t>
            </a:r>
          </a:p>
          <a:p>
            <a:pPr algn="ctr"/>
            <a:r>
              <a:rPr lang="en-US" sz="1200" dirty="0">
                <a:latin typeface="Arial"/>
                <a:cs typeface="Arial"/>
              </a:rPr>
              <a:t>Master</a:t>
            </a:r>
          </a:p>
        </p:txBody>
      </p:sp>
      <p:pic>
        <p:nvPicPr>
          <p:cNvPr id="27" name="Picture 26" descr="Product-Owner.png">
            <a:extLst>
              <a:ext uri="{FF2B5EF4-FFF2-40B4-BE49-F238E27FC236}">
                <a16:creationId xmlns:a16="http://schemas.microsoft.com/office/drawing/2014/main" id="{6B285E2A-FC37-4ACD-9BD6-FB5396E778B8}"/>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28" name="Picture 27" descr="Agile-Team.png">
            <a:extLst>
              <a:ext uri="{FF2B5EF4-FFF2-40B4-BE49-F238E27FC236}">
                <a16:creationId xmlns:a16="http://schemas.microsoft.com/office/drawing/2014/main" id="{55F24919-09B4-4D53-B2DE-DE8DAAADC186}"/>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29" name="Picture 28" descr="Scrum-Master.png">
            <a:extLst>
              <a:ext uri="{FF2B5EF4-FFF2-40B4-BE49-F238E27FC236}">
                <a16:creationId xmlns:a16="http://schemas.microsoft.com/office/drawing/2014/main" id="{1BCCDF80-ECC8-4D90-8BFD-D43631FB5C8B}"/>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sp>
        <p:nvSpPr>
          <p:cNvPr id="30" name="Rectangle 29">
            <a:extLst>
              <a:ext uri="{FF2B5EF4-FFF2-40B4-BE49-F238E27FC236}">
                <a16:creationId xmlns:a16="http://schemas.microsoft.com/office/drawing/2014/main" id="{95C3A6D6-D070-43FA-A070-49B9CB51BCBB}"/>
              </a:ext>
            </a:extLst>
          </p:cNvPr>
          <p:cNvSpPr/>
          <p:nvPr>
            <p:custDataLst>
              <p:tags r:id="rId3"/>
            </p:custDataLst>
          </p:nvPr>
        </p:nvSpPr>
        <p:spPr>
          <a:xfrm>
            <a:off x="5823065" y="4497078"/>
            <a:ext cx="1164892" cy="424732"/>
          </a:xfrm>
          <a:prstGeom prst="rect">
            <a:avLst/>
          </a:prstGeom>
        </p:spPr>
        <p:txBody>
          <a:bodyPr wrap="square" lIns="27432" tIns="27432" rIns="27432" bIns="27432">
            <a:spAutoFit/>
          </a:bodyPr>
          <a:lstStyle/>
          <a:p>
            <a:pPr algn="ctr"/>
            <a:r>
              <a:rPr lang="en-US" sz="1200" dirty="0">
                <a:latin typeface="Arial"/>
                <a:cs typeface="Arial"/>
              </a:rPr>
              <a:t>Technical</a:t>
            </a:r>
          </a:p>
          <a:p>
            <a:pPr algn="ctr"/>
            <a:r>
              <a:rPr lang="en-US" sz="1200" dirty="0">
                <a:latin typeface="Arial"/>
                <a:cs typeface="Arial"/>
              </a:rPr>
              <a:t>Lead</a:t>
            </a:r>
          </a:p>
        </p:txBody>
      </p:sp>
      <p:cxnSp>
        <p:nvCxnSpPr>
          <p:cNvPr id="32" name="Straight Connector 31">
            <a:extLst>
              <a:ext uri="{FF2B5EF4-FFF2-40B4-BE49-F238E27FC236}">
                <a16:creationId xmlns:a16="http://schemas.microsoft.com/office/drawing/2014/main" id="{14FD9D57-6D2E-4245-9495-6329E608B791}"/>
              </a:ext>
            </a:extLst>
          </p:cNvPr>
          <p:cNvCxnSpPr/>
          <p:nvPr/>
        </p:nvCxnSpPr>
        <p:spPr bwMode="auto">
          <a:xfrm>
            <a:off x="5280725" y="4272315"/>
            <a:ext cx="832758" cy="0"/>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34" name="Rectangle: Rounded Corners 33">
            <a:extLst>
              <a:ext uri="{FF2B5EF4-FFF2-40B4-BE49-F238E27FC236}">
                <a16:creationId xmlns:a16="http://schemas.microsoft.com/office/drawing/2014/main" id="{9D01EEFD-CE24-4D32-8F37-3A7BD9A3FAE0}"/>
              </a:ext>
            </a:extLst>
          </p:cNvPr>
          <p:cNvSpPr/>
          <p:nvPr/>
        </p:nvSpPr>
        <p:spPr bwMode="auto">
          <a:xfrm>
            <a:off x="360000" y="975218"/>
            <a:ext cx="2516105" cy="3838574"/>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91440" rIns="91440" bIns="91440" numCol="1" rtlCol="0" anchor="ctr" anchorCtr="0" compatLnSpc="1">
            <a:prstTxWarp prst="textNoShape">
              <a:avLst/>
            </a:prstTxWarp>
            <a:noAutofit/>
          </a:bodyPr>
          <a:lstStyle/>
          <a:p>
            <a:r>
              <a:rPr lang="en-GB" dirty="0"/>
              <a:t>Symptom: Team</a:t>
            </a:r>
          </a:p>
          <a:p>
            <a:r>
              <a:rPr lang="en-GB" dirty="0"/>
              <a:t>Lacks Knowledge</a:t>
            </a:r>
          </a:p>
          <a:p>
            <a:endParaRPr lang="en-GB" dirty="0"/>
          </a:p>
          <a:p>
            <a:r>
              <a:rPr lang="en-GB" dirty="0"/>
              <a:t>Reaction: Install a Technical Lead</a:t>
            </a:r>
          </a:p>
          <a:p>
            <a:endParaRPr lang="en-GB" dirty="0"/>
          </a:p>
        </p:txBody>
      </p:sp>
    </p:spTree>
    <p:extLst>
      <p:ext uri="{BB962C8B-B14F-4D97-AF65-F5344CB8AC3E}">
        <p14:creationId xmlns:p14="http://schemas.microsoft.com/office/powerpoint/2010/main" val="372570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3.61111E-6 3.7037E-7 L 0.1816 0.00216 " pathEditMode="relative" rAng="0" ptsTypes="AA">
                                      <p:cBhvr>
                                        <p:cTn id="11" dur="2000" fill="hold"/>
                                        <p:tgtEl>
                                          <p:spTgt spid="31"/>
                                        </p:tgtEl>
                                        <p:attrNameLst>
                                          <p:attrName>ppt_x</p:attrName>
                                          <p:attrName>ppt_y</p:attrName>
                                        </p:attrNameLst>
                                      </p:cBhvr>
                                      <p:rCtr x="9080" y="93"/>
                                    </p:animMotion>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295A85-4A91-4606-844D-58FE80672D0F}"/>
              </a:ext>
            </a:extLst>
          </p:cNvPr>
          <p:cNvSpPr>
            <a:spLocks noGrp="1"/>
          </p:cNvSpPr>
          <p:nvPr>
            <p:ph type="title"/>
          </p:nvPr>
        </p:nvSpPr>
        <p:spPr/>
        <p:txBody>
          <a:bodyPr/>
          <a:lstStyle/>
          <a:p>
            <a:r>
              <a:rPr lang="en-GB" dirty="0"/>
              <a:t>Component Guardians</a:t>
            </a:r>
          </a:p>
        </p:txBody>
      </p:sp>
      <p:sp>
        <p:nvSpPr>
          <p:cNvPr id="29" name="Rectangle 28">
            <a:extLst>
              <a:ext uri="{FF2B5EF4-FFF2-40B4-BE49-F238E27FC236}">
                <a16:creationId xmlns:a16="http://schemas.microsoft.com/office/drawing/2014/main" id="{CE4A3612-444C-493C-BC20-FB443E69D564}"/>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30" name="Rectangle 29">
            <a:extLst>
              <a:ext uri="{FF2B5EF4-FFF2-40B4-BE49-F238E27FC236}">
                <a16:creationId xmlns:a16="http://schemas.microsoft.com/office/drawing/2014/main" id="{7D4DD26C-627A-4120-B7F6-24AAA3E9818F}"/>
              </a:ext>
            </a:extLst>
          </p:cNvPr>
          <p:cNvSpPr/>
          <p:nvPr>
            <p:custDataLst>
              <p:tags r:id="rId1"/>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pic>
        <p:nvPicPr>
          <p:cNvPr id="31" name="Picture 30" descr="Product-Owner.png">
            <a:extLst>
              <a:ext uri="{FF2B5EF4-FFF2-40B4-BE49-F238E27FC236}">
                <a16:creationId xmlns:a16="http://schemas.microsoft.com/office/drawing/2014/main" id="{367E16F6-C9F0-4BE5-82E7-B63FA8CD126F}"/>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32" name="Picture 31" descr="Agile-Team.png">
            <a:extLst>
              <a:ext uri="{FF2B5EF4-FFF2-40B4-BE49-F238E27FC236}">
                <a16:creationId xmlns:a16="http://schemas.microsoft.com/office/drawing/2014/main" id="{683EF2C0-D1E4-4CB9-BE56-AE3050DFF36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33" name="Picture 32" descr="Scrum-Master.png">
            <a:extLst>
              <a:ext uri="{FF2B5EF4-FFF2-40B4-BE49-F238E27FC236}">
                <a16:creationId xmlns:a16="http://schemas.microsoft.com/office/drawing/2014/main" id="{C14A34A7-2779-4AF7-BBBC-DEDAB60C7878}"/>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sp>
        <p:nvSpPr>
          <p:cNvPr id="39" name="Rectangle: Rounded Corners 38">
            <a:extLst>
              <a:ext uri="{FF2B5EF4-FFF2-40B4-BE49-F238E27FC236}">
                <a16:creationId xmlns:a16="http://schemas.microsoft.com/office/drawing/2014/main" id="{EA09308E-70A4-4AF3-9C6F-7D5BD76754C1}"/>
              </a:ext>
            </a:extLst>
          </p:cNvPr>
          <p:cNvSpPr/>
          <p:nvPr/>
        </p:nvSpPr>
        <p:spPr bwMode="auto">
          <a:xfrm>
            <a:off x="360000" y="975218"/>
            <a:ext cx="2516105" cy="3838574"/>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91440" rIns="91440" bIns="91440" numCol="1" rtlCol="0" anchor="ctr" anchorCtr="0" compatLnSpc="1">
            <a:prstTxWarp prst="textNoShape">
              <a:avLst/>
            </a:prstTxWarp>
            <a:noAutofit/>
          </a:bodyPr>
          <a:lstStyle/>
          <a:p>
            <a:r>
              <a:rPr lang="en-GB" dirty="0"/>
              <a:t>Symptom: Component</a:t>
            </a:r>
          </a:p>
          <a:p>
            <a:r>
              <a:rPr lang="en-GB" dirty="0"/>
              <a:t>Technical Health Is</a:t>
            </a:r>
          </a:p>
          <a:p>
            <a:r>
              <a:rPr lang="en-GB" dirty="0"/>
              <a:t>Important</a:t>
            </a:r>
          </a:p>
          <a:p>
            <a:endParaRPr lang="en-GB" dirty="0"/>
          </a:p>
          <a:p>
            <a:r>
              <a:rPr lang="en-GB" dirty="0"/>
              <a:t>Reaction: Install a Component Guardian</a:t>
            </a:r>
          </a:p>
          <a:p>
            <a:endParaRPr lang="en-GB" dirty="0"/>
          </a:p>
        </p:txBody>
      </p:sp>
      <p:sp>
        <p:nvSpPr>
          <p:cNvPr id="40" name="Rectangle 39">
            <a:extLst>
              <a:ext uri="{FF2B5EF4-FFF2-40B4-BE49-F238E27FC236}">
                <a16:creationId xmlns:a16="http://schemas.microsoft.com/office/drawing/2014/main" id="{608E4536-F972-4791-BE9A-A8134F25FB5C}"/>
              </a:ext>
            </a:extLst>
          </p:cNvPr>
          <p:cNvSpPr/>
          <p:nvPr>
            <p:custDataLst>
              <p:tags r:id="rId2"/>
            </p:custDataLst>
          </p:nvPr>
        </p:nvSpPr>
        <p:spPr>
          <a:xfrm>
            <a:off x="6005996" y="4467651"/>
            <a:ext cx="1164892" cy="424732"/>
          </a:xfrm>
          <a:prstGeom prst="rect">
            <a:avLst/>
          </a:prstGeom>
        </p:spPr>
        <p:txBody>
          <a:bodyPr wrap="square" lIns="27432" tIns="27432" rIns="27432" bIns="27432">
            <a:spAutoFit/>
          </a:bodyPr>
          <a:lstStyle/>
          <a:p>
            <a:pPr algn="ctr"/>
            <a:r>
              <a:rPr lang="en-US" sz="1200" dirty="0">
                <a:latin typeface="Arial"/>
                <a:cs typeface="Arial"/>
              </a:rPr>
              <a:t>Component</a:t>
            </a:r>
          </a:p>
          <a:p>
            <a:pPr algn="ctr"/>
            <a:r>
              <a:rPr lang="en-US" sz="1200" dirty="0">
                <a:latin typeface="Arial"/>
                <a:cs typeface="Arial"/>
              </a:rPr>
              <a:t>Guardian</a:t>
            </a:r>
          </a:p>
        </p:txBody>
      </p:sp>
      <p:pic>
        <p:nvPicPr>
          <p:cNvPr id="41" name="Picture 40" descr="Solution-Arch-Eng.png">
            <a:extLst>
              <a:ext uri="{FF2B5EF4-FFF2-40B4-BE49-F238E27FC236}">
                <a16:creationId xmlns:a16="http://schemas.microsoft.com/office/drawing/2014/main" id="{F4F24332-9AB8-490F-8297-B32E53D6B0F3}"/>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6435864" y="4036663"/>
            <a:ext cx="345761" cy="460511"/>
          </a:xfrm>
          <a:prstGeom prst="rect">
            <a:avLst/>
          </a:prstGeom>
        </p:spPr>
      </p:pic>
      <p:sp>
        <p:nvSpPr>
          <p:cNvPr id="42" name="Rectangle 41">
            <a:extLst>
              <a:ext uri="{FF2B5EF4-FFF2-40B4-BE49-F238E27FC236}">
                <a16:creationId xmlns:a16="http://schemas.microsoft.com/office/drawing/2014/main" id="{E3B6EDEB-BF16-485C-85E2-6C633B6FB2ED}"/>
              </a:ext>
            </a:extLst>
          </p:cNvPr>
          <p:cNvSpPr/>
          <p:nvPr>
            <p:custDataLst>
              <p:tags r:id="rId3"/>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spTree>
    <p:extLst>
      <p:ext uri="{BB962C8B-B14F-4D97-AF65-F5344CB8AC3E}">
        <p14:creationId xmlns:p14="http://schemas.microsoft.com/office/powerpoint/2010/main" val="1856021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000"/>
                                        <p:tgtEl>
                                          <p:spTgt spid="41"/>
                                        </p:tgtEl>
                                      </p:cBhvr>
                                    </p:animEffect>
                                    <p:anim calcmode="lin" valueType="num">
                                      <p:cBhvr>
                                        <p:cTn id="18" dur="1000" fill="hold"/>
                                        <p:tgtEl>
                                          <p:spTgt spid="41"/>
                                        </p:tgtEl>
                                        <p:attrNameLst>
                                          <p:attrName>ppt_x</p:attrName>
                                        </p:attrNameLst>
                                      </p:cBhvr>
                                      <p:tavLst>
                                        <p:tav tm="0">
                                          <p:val>
                                            <p:strVal val="#ppt_x"/>
                                          </p:val>
                                        </p:tav>
                                        <p:tav tm="100000">
                                          <p:val>
                                            <p:strVal val="#ppt_x"/>
                                          </p:val>
                                        </p:tav>
                                      </p:tavLst>
                                    </p:anim>
                                    <p:anim calcmode="lin" valueType="num">
                                      <p:cBhvr>
                                        <p:cTn id="1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50C451-048C-4677-A20A-B16B8C26CAC7}"/>
              </a:ext>
            </a:extLst>
          </p:cNvPr>
          <p:cNvSpPr>
            <a:spLocks noGrp="1"/>
          </p:cNvSpPr>
          <p:nvPr>
            <p:ph type="title"/>
          </p:nvPr>
        </p:nvSpPr>
        <p:spPr/>
        <p:txBody>
          <a:bodyPr/>
          <a:lstStyle/>
          <a:p>
            <a:r>
              <a:rPr lang="en-GB" dirty="0"/>
              <a:t>Program</a:t>
            </a:r>
          </a:p>
        </p:txBody>
      </p:sp>
    </p:spTree>
    <p:extLst>
      <p:ext uri="{BB962C8B-B14F-4D97-AF65-F5344CB8AC3E}">
        <p14:creationId xmlns:p14="http://schemas.microsoft.com/office/powerpoint/2010/main" val="1621574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295A85-4A91-4606-844D-58FE80672D0F}"/>
              </a:ext>
            </a:extLst>
          </p:cNvPr>
          <p:cNvSpPr>
            <a:spLocks noGrp="1"/>
          </p:cNvSpPr>
          <p:nvPr>
            <p:ph type="title"/>
          </p:nvPr>
        </p:nvSpPr>
        <p:spPr/>
        <p:txBody>
          <a:bodyPr/>
          <a:lstStyle/>
          <a:p>
            <a:r>
              <a:rPr lang="en-GB" dirty="0"/>
              <a:t>The Program Team</a:t>
            </a:r>
          </a:p>
        </p:txBody>
      </p:sp>
      <p:sp>
        <p:nvSpPr>
          <p:cNvPr id="14" name="Rectangle 13">
            <a:extLst>
              <a:ext uri="{FF2B5EF4-FFF2-40B4-BE49-F238E27FC236}">
                <a16:creationId xmlns:a16="http://schemas.microsoft.com/office/drawing/2014/main" id="{82A97C29-95E9-42BB-82F9-4D07DF6A7364}"/>
              </a:ext>
            </a:extLst>
          </p:cNvPr>
          <p:cNvSpPr/>
          <p:nvPr/>
        </p:nvSpPr>
        <p:spPr>
          <a:xfrm>
            <a:off x="2666972" y="2532117"/>
            <a:ext cx="1479038" cy="424732"/>
          </a:xfrm>
          <a:prstGeom prst="rect">
            <a:avLst/>
          </a:prstGeom>
        </p:spPr>
        <p:txBody>
          <a:bodyPr wrap="square" lIns="27432" tIns="27432" rIns="27432" bIns="27432">
            <a:spAutoFit/>
          </a:bodyPr>
          <a:lstStyle/>
          <a:p>
            <a:pPr algn="ctr" rtl="0"/>
            <a:r>
              <a:rPr lang="en-US" sz="1200" dirty="0">
                <a:latin typeface="Arial"/>
                <a:cs typeface="Arial"/>
              </a:rPr>
              <a:t>Product Management</a:t>
            </a:r>
          </a:p>
        </p:txBody>
      </p:sp>
      <p:sp>
        <p:nvSpPr>
          <p:cNvPr id="15" name="Rectangle 14">
            <a:extLst>
              <a:ext uri="{FF2B5EF4-FFF2-40B4-BE49-F238E27FC236}">
                <a16:creationId xmlns:a16="http://schemas.microsoft.com/office/drawing/2014/main" id="{DBB06355-9307-4273-9F2B-E5F341A01997}"/>
              </a:ext>
            </a:extLst>
          </p:cNvPr>
          <p:cNvSpPr/>
          <p:nvPr>
            <p:custDataLst>
              <p:tags r:id="rId1"/>
            </p:custDataLst>
          </p:nvPr>
        </p:nvSpPr>
        <p:spPr>
          <a:xfrm>
            <a:off x="3989554" y="3080874"/>
            <a:ext cx="1164892" cy="424732"/>
          </a:xfrm>
          <a:prstGeom prst="rect">
            <a:avLst/>
          </a:prstGeom>
        </p:spPr>
        <p:txBody>
          <a:bodyPr wrap="square" lIns="27432" tIns="27432" rIns="27432" bIns="27432">
            <a:spAutoFit/>
          </a:bodyPr>
          <a:lstStyle/>
          <a:p>
            <a:pPr algn="ctr"/>
            <a:r>
              <a:rPr lang="en-US" sz="1200" dirty="0">
                <a:latin typeface="Arial"/>
                <a:cs typeface="Arial"/>
              </a:rPr>
              <a:t>System</a:t>
            </a:r>
          </a:p>
          <a:p>
            <a:pPr algn="ctr"/>
            <a:r>
              <a:rPr lang="en-US" sz="1200" dirty="0">
                <a:latin typeface="Arial"/>
                <a:cs typeface="Arial"/>
              </a:rPr>
              <a:t>Architect </a:t>
            </a:r>
          </a:p>
        </p:txBody>
      </p:sp>
      <p:sp>
        <p:nvSpPr>
          <p:cNvPr id="16" name="Rectangle 15">
            <a:extLst>
              <a:ext uri="{FF2B5EF4-FFF2-40B4-BE49-F238E27FC236}">
                <a16:creationId xmlns:a16="http://schemas.microsoft.com/office/drawing/2014/main" id="{66750491-3F78-425F-B4C4-F720B06DDBEE}"/>
              </a:ext>
            </a:extLst>
          </p:cNvPr>
          <p:cNvSpPr/>
          <p:nvPr>
            <p:custDataLst>
              <p:tags r:id="rId2"/>
            </p:custDataLst>
          </p:nvPr>
        </p:nvSpPr>
        <p:spPr>
          <a:xfrm>
            <a:off x="5152463" y="2520876"/>
            <a:ext cx="1255770" cy="609398"/>
          </a:xfrm>
          <a:prstGeom prst="rect">
            <a:avLst/>
          </a:prstGeom>
        </p:spPr>
        <p:txBody>
          <a:bodyPr wrap="square" lIns="27432" tIns="27432" rIns="27432" bIns="27432">
            <a:spAutoFit/>
          </a:bodyPr>
          <a:lstStyle/>
          <a:p>
            <a:pPr algn="ctr"/>
            <a:r>
              <a:rPr lang="en-US" sz="1200" dirty="0">
                <a:latin typeface="Arial"/>
                <a:cs typeface="Arial"/>
              </a:rPr>
              <a:t>Release</a:t>
            </a:r>
          </a:p>
          <a:p>
            <a:pPr algn="ctr"/>
            <a:r>
              <a:rPr lang="en-US" sz="1200" dirty="0">
                <a:latin typeface="Arial"/>
                <a:cs typeface="Arial"/>
              </a:rPr>
              <a:t>Train</a:t>
            </a:r>
          </a:p>
          <a:p>
            <a:pPr algn="ctr"/>
            <a:r>
              <a:rPr lang="en-US" sz="1200" dirty="0">
                <a:latin typeface="Arial"/>
                <a:cs typeface="Arial"/>
              </a:rPr>
              <a:t>Engineer</a:t>
            </a:r>
          </a:p>
        </p:txBody>
      </p:sp>
      <p:pic>
        <p:nvPicPr>
          <p:cNvPr id="17" name="Picture 16" descr="Product-Mgmt.png">
            <a:extLst>
              <a:ext uri="{FF2B5EF4-FFF2-40B4-BE49-F238E27FC236}">
                <a16:creationId xmlns:a16="http://schemas.microsoft.com/office/drawing/2014/main" id="{7A0638E2-B73D-492E-A412-5463B8EAB30B}"/>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296870" y="2084017"/>
            <a:ext cx="339014" cy="481603"/>
          </a:xfrm>
          <a:prstGeom prst="rect">
            <a:avLst/>
          </a:prstGeom>
        </p:spPr>
      </p:pic>
      <p:pic>
        <p:nvPicPr>
          <p:cNvPr id="18" name="Picture 17" descr="Solution-Arch-Eng.png">
            <a:extLst>
              <a:ext uri="{FF2B5EF4-FFF2-40B4-BE49-F238E27FC236}">
                <a16:creationId xmlns:a16="http://schemas.microsoft.com/office/drawing/2014/main" id="{5F556DD7-AF16-451D-9152-F95F50DA932E}"/>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4419422" y="2649886"/>
            <a:ext cx="345761" cy="460511"/>
          </a:xfrm>
          <a:prstGeom prst="rect">
            <a:avLst/>
          </a:prstGeom>
        </p:spPr>
      </p:pic>
      <p:pic>
        <p:nvPicPr>
          <p:cNvPr id="23" name="Picture 22" descr="RTE.png">
            <a:extLst>
              <a:ext uri="{FF2B5EF4-FFF2-40B4-BE49-F238E27FC236}">
                <a16:creationId xmlns:a16="http://schemas.microsoft.com/office/drawing/2014/main" id="{B104AEF8-276F-4DD8-8948-CD8CA5243A11}"/>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5588719" y="2081696"/>
            <a:ext cx="316808" cy="466297"/>
          </a:xfrm>
          <a:prstGeom prst="rect">
            <a:avLst/>
          </a:prstGeom>
        </p:spPr>
      </p:pic>
      <p:sp>
        <p:nvSpPr>
          <p:cNvPr id="26" name="Rectangle 25">
            <a:extLst>
              <a:ext uri="{FF2B5EF4-FFF2-40B4-BE49-F238E27FC236}">
                <a16:creationId xmlns:a16="http://schemas.microsoft.com/office/drawing/2014/main" id="{9D2166F4-FF19-46BF-A9FD-418E14EFECAF}"/>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27" name="Rectangle 26">
            <a:extLst>
              <a:ext uri="{FF2B5EF4-FFF2-40B4-BE49-F238E27FC236}">
                <a16:creationId xmlns:a16="http://schemas.microsoft.com/office/drawing/2014/main" id="{97066AD5-96AA-4459-BF22-40B3B6E94048}"/>
              </a:ext>
            </a:extLst>
          </p:cNvPr>
          <p:cNvSpPr/>
          <p:nvPr>
            <p:custDataLst>
              <p:tags r:id="rId3"/>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sp>
        <p:nvSpPr>
          <p:cNvPr id="28" name="Rectangle 27">
            <a:extLst>
              <a:ext uri="{FF2B5EF4-FFF2-40B4-BE49-F238E27FC236}">
                <a16:creationId xmlns:a16="http://schemas.microsoft.com/office/drawing/2014/main" id="{A5E56F41-AA62-432A-9ED5-E1C6A31A310B}"/>
              </a:ext>
            </a:extLst>
          </p:cNvPr>
          <p:cNvSpPr/>
          <p:nvPr>
            <p:custDataLst>
              <p:tags r:id="rId4"/>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pic>
        <p:nvPicPr>
          <p:cNvPr id="29" name="Picture 28" descr="Product-Owner.png">
            <a:extLst>
              <a:ext uri="{FF2B5EF4-FFF2-40B4-BE49-F238E27FC236}">
                <a16:creationId xmlns:a16="http://schemas.microsoft.com/office/drawing/2014/main" id="{4786D05D-2586-4EF4-B658-DCD522A14864}"/>
              </a:ext>
            </a:extLst>
          </p:cNvPr>
          <p:cNvPicPr>
            <a:picLocks noChangeAspect="1"/>
          </p:cNvPicPr>
          <p:nvPr/>
        </p:nvPicPr>
        <p:blipFill>
          <a:blip r:embed="rId11">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30" name="Picture 29" descr="Agile-Team.png">
            <a:extLst>
              <a:ext uri="{FF2B5EF4-FFF2-40B4-BE49-F238E27FC236}">
                <a16:creationId xmlns:a16="http://schemas.microsoft.com/office/drawing/2014/main" id="{C2AAB606-C065-41A8-9AC1-C4B92CCE0866}"/>
              </a:ext>
            </a:extLst>
          </p:cNvPr>
          <p:cNvPicPr>
            <a:picLocks noChangeAspect="1"/>
          </p:cNvPicPr>
          <p:nvPr/>
        </p:nvPicPr>
        <p:blipFill>
          <a:blip r:embed="rId1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31" name="Picture 30" descr="Scrum-Master.png">
            <a:extLst>
              <a:ext uri="{FF2B5EF4-FFF2-40B4-BE49-F238E27FC236}">
                <a16:creationId xmlns:a16="http://schemas.microsoft.com/office/drawing/2014/main" id="{0F69D724-B053-4B7F-9F85-5631EC8F8DA6}"/>
              </a:ext>
            </a:extLst>
          </p:cNvPr>
          <p:cNvPicPr>
            <a:picLocks noChangeAspect="1"/>
          </p:cNvPicPr>
          <p:nvPr/>
        </p:nvPicPr>
        <p:blipFill>
          <a:blip r:embed="rId13">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pic>
        <p:nvPicPr>
          <p:cNvPr id="19" name="Picture 18">
            <a:extLst>
              <a:ext uri="{FF2B5EF4-FFF2-40B4-BE49-F238E27FC236}">
                <a16:creationId xmlns:a16="http://schemas.microsoft.com/office/drawing/2014/main" id="{788D39EC-4576-4615-9EBE-4BDB343DBF4F}"/>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1886634" y="1417499"/>
            <a:ext cx="661919" cy="479320"/>
          </a:xfrm>
          <a:prstGeom prst="rect">
            <a:avLst/>
          </a:prstGeom>
        </p:spPr>
      </p:pic>
      <p:sp>
        <p:nvSpPr>
          <p:cNvPr id="20" name="Rectangle 19">
            <a:extLst>
              <a:ext uri="{FF2B5EF4-FFF2-40B4-BE49-F238E27FC236}">
                <a16:creationId xmlns:a16="http://schemas.microsoft.com/office/drawing/2014/main" id="{7D1517CB-5521-4510-84E1-04D7866FA3B0}"/>
              </a:ext>
            </a:extLst>
          </p:cNvPr>
          <p:cNvSpPr/>
          <p:nvPr>
            <p:custDataLst>
              <p:tags r:id="rId5"/>
            </p:custDataLst>
          </p:nvPr>
        </p:nvSpPr>
        <p:spPr>
          <a:xfrm>
            <a:off x="1530061" y="1922508"/>
            <a:ext cx="1375064" cy="240066"/>
          </a:xfrm>
          <a:prstGeom prst="rect">
            <a:avLst/>
          </a:prstGeom>
        </p:spPr>
        <p:txBody>
          <a:bodyPr wrap="square" lIns="27432" tIns="27432" rIns="27432" bIns="27432">
            <a:spAutoFit/>
          </a:bodyPr>
          <a:lstStyle/>
          <a:p>
            <a:pPr algn="ctr" rtl="0"/>
            <a:r>
              <a:rPr lang="en-US" sz="1200" dirty="0">
                <a:latin typeface="Arial"/>
                <a:cs typeface="Arial"/>
              </a:rPr>
              <a:t>Stakeholders</a:t>
            </a:r>
          </a:p>
        </p:txBody>
      </p:sp>
    </p:spTree>
    <p:extLst>
      <p:ext uri="{BB962C8B-B14F-4D97-AF65-F5344CB8AC3E}">
        <p14:creationId xmlns:p14="http://schemas.microsoft.com/office/powerpoint/2010/main" val="2870939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295A85-4A91-4606-844D-58FE80672D0F}"/>
              </a:ext>
            </a:extLst>
          </p:cNvPr>
          <p:cNvSpPr>
            <a:spLocks noGrp="1"/>
          </p:cNvSpPr>
          <p:nvPr>
            <p:ph type="title"/>
          </p:nvPr>
        </p:nvSpPr>
        <p:spPr/>
        <p:txBody>
          <a:bodyPr/>
          <a:lstStyle/>
          <a:p>
            <a:r>
              <a:rPr lang="en-GB" dirty="0"/>
              <a:t>Product Owners / Product Managers</a:t>
            </a:r>
          </a:p>
        </p:txBody>
      </p:sp>
      <p:sp>
        <p:nvSpPr>
          <p:cNvPr id="34" name="Rectangle 33">
            <a:extLst>
              <a:ext uri="{FF2B5EF4-FFF2-40B4-BE49-F238E27FC236}">
                <a16:creationId xmlns:a16="http://schemas.microsoft.com/office/drawing/2014/main" id="{436F5E3B-9E42-408F-A280-011B33573BB9}"/>
              </a:ext>
            </a:extLst>
          </p:cNvPr>
          <p:cNvSpPr/>
          <p:nvPr/>
        </p:nvSpPr>
        <p:spPr>
          <a:xfrm>
            <a:off x="2666972" y="2532117"/>
            <a:ext cx="1479038" cy="424732"/>
          </a:xfrm>
          <a:prstGeom prst="rect">
            <a:avLst/>
          </a:prstGeom>
        </p:spPr>
        <p:txBody>
          <a:bodyPr wrap="square" lIns="27432" tIns="27432" rIns="27432" bIns="27432">
            <a:spAutoFit/>
          </a:bodyPr>
          <a:lstStyle/>
          <a:p>
            <a:pPr algn="ctr" rtl="0"/>
            <a:r>
              <a:rPr lang="en-US" sz="1200" dirty="0">
                <a:latin typeface="Arial"/>
                <a:cs typeface="Arial"/>
              </a:rPr>
              <a:t>Product </a:t>
            </a:r>
          </a:p>
          <a:p>
            <a:pPr algn="ctr" rtl="0"/>
            <a:r>
              <a:rPr lang="en-US" sz="1200" dirty="0">
                <a:latin typeface="Arial"/>
                <a:cs typeface="Arial"/>
              </a:rPr>
              <a:t>Manager</a:t>
            </a:r>
          </a:p>
        </p:txBody>
      </p:sp>
      <p:sp>
        <p:nvSpPr>
          <p:cNvPr id="35" name="Rectangle 34">
            <a:extLst>
              <a:ext uri="{FF2B5EF4-FFF2-40B4-BE49-F238E27FC236}">
                <a16:creationId xmlns:a16="http://schemas.microsoft.com/office/drawing/2014/main" id="{A33FC93F-C327-474F-B723-424F0B40E9FC}"/>
              </a:ext>
            </a:extLst>
          </p:cNvPr>
          <p:cNvSpPr/>
          <p:nvPr>
            <p:custDataLst>
              <p:tags r:id="rId1"/>
            </p:custDataLst>
          </p:nvPr>
        </p:nvSpPr>
        <p:spPr>
          <a:xfrm>
            <a:off x="3989554" y="3080874"/>
            <a:ext cx="1164892" cy="424732"/>
          </a:xfrm>
          <a:prstGeom prst="rect">
            <a:avLst/>
          </a:prstGeom>
        </p:spPr>
        <p:txBody>
          <a:bodyPr wrap="square" lIns="27432" tIns="27432" rIns="27432" bIns="27432">
            <a:spAutoFit/>
          </a:bodyPr>
          <a:lstStyle/>
          <a:p>
            <a:pPr algn="ctr"/>
            <a:r>
              <a:rPr lang="en-US" sz="1200" dirty="0">
                <a:latin typeface="Arial"/>
                <a:cs typeface="Arial"/>
              </a:rPr>
              <a:t>System</a:t>
            </a:r>
          </a:p>
          <a:p>
            <a:pPr algn="ctr"/>
            <a:r>
              <a:rPr lang="en-US" sz="1200" dirty="0">
                <a:latin typeface="Arial"/>
                <a:cs typeface="Arial"/>
              </a:rPr>
              <a:t>Architect </a:t>
            </a:r>
          </a:p>
        </p:txBody>
      </p:sp>
      <p:sp>
        <p:nvSpPr>
          <p:cNvPr id="36" name="Rectangle 35">
            <a:extLst>
              <a:ext uri="{FF2B5EF4-FFF2-40B4-BE49-F238E27FC236}">
                <a16:creationId xmlns:a16="http://schemas.microsoft.com/office/drawing/2014/main" id="{480AA70A-A82F-4F56-98D8-D8AE616ACE74}"/>
              </a:ext>
            </a:extLst>
          </p:cNvPr>
          <p:cNvSpPr/>
          <p:nvPr>
            <p:custDataLst>
              <p:tags r:id="rId2"/>
            </p:custDataLst>
          </p:nvPr>
        </p:nvSpPr>
        <p:spPr>
          <a:xfrm>
            <a:off x="5152463" y="2520876"/>
            <a:ext cx="1255770" cy="609398"/>
          </a:xfrm>
          <a:prstGeom prst="rect">
            <a:avLst/>
          </a:prstGeom>
        </p:spPr>
        <p:txBody>
          <a:bodyPr wrap="square" lIns="27432" tIns="27432" rIns="27432" bIns="27432">
            <a:spAutoFit/>
          </a:bodyPr>
          <a:lstStyle/>
          <a:p>
            <a:pPr algn="ctr"/>
            <a:r>
              <a:rPr lang="en-US" sz="1200" dirty="0">
                <a:latin typeface="Arial"/>
                <a:cs typeface="Arial"/>
              </a:rPr>
              <a:t>Release</a:t>
            </a:r>
          </a:p>
          <a:p>
            <a:pPr algn="ctr"/>
            <a:r>
              <a:rPr lang="en-US" sz="1200" dirty="0">
                <a:latin typeface="Arial"/>
                <a:cs typeface="Arial"/>
              </a:rPr>
              <a:t>Train</a:t>
            </a:r>
          </a:p>
          <a:p>
            <a:pPr algn="ctr"/>
            <a:r>
              <a:rPr lang="en-US" sz="1200" dirty="0">
                <a:latin typeface="Arial"/>
                <a:cs typeface="Arial"/>
              </a:rPr>
              <a:t>Engineer</a:t>
            </a:r>
          </a:p>
        </p:txBody>
      </p:sp>
      <p:pic>
        <p:nvPicPr>
          <p:cNvPr id="37" name="Picture 36" descr="Product-Mgmt.png">
            <a:extLst>
              <a:ext uri="{FF2B5EF4-FFF2-40B4-BE49-F238E27FC236}">
                <a16:creationId xmlns:a16="http://schemas.microsoft.com/office/drawing/2014/main" id="{B6F75B9F-EF06-409B-966B-434ACC56832B}"/>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3296870" y="2084017"/>
            <a:ext cx="339014" cy="481603"/>
          </a:xfrm>
          <a:prstGeom prst="rect">
            <a:avLst/>
          </a:prstGeom>
        </p:spPr>
      </p:pic>
      <p:pic>
        <p:nvPicPr>
          <p:cNvPr id="38" name="Picture 37" descr="Solution-Arch-Eng.png">
            <a:extLst>
              <a:ext uri="{FF2B5EF4-FFF2-40B4-BE49-F238E27FC236}">
                <a16:creationId xmlns:a16="http://schemas.microsoft.com/office/drawing/2014/main" id="{3FB63BB7-3D3C-453E-949C-EF95374A5FB2}"/>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4419422" y="2649886"/>
            <a:ext cx="345761" cy="460511"/>
          </a:xfrm>
          <a:prstGeom prst="rect">
            <a:avLst/>
          </a:prstGeom>
        </p:spPr>
      </p:pic>
      <p:pic>
        <p:nvPicPr>
          <p:cNvPr id="39" name="Picture 38" descr="RTE.png">
            <a:extLst>
              <a:ext uri="{FF2B5EF4-FFF2-40B4-BE49-F238E27FC236}">
                <a16:creationId xmlns:a16="http://schemas.microsoft.com/office/drawing/2014/main" id="{CE6CFEAE-387D-44BA-A1E5-FE3E94E6669F}"/>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5588719" y="2081696"/>
            <a:ext cx="316808" cy="466297"/>
          </a:xfrm>
          <a:prstGeom prst="rect">
            <a:avLst/>
          </a:prstGeom>
        </p:spPr>
      </p:pic>
      <p:pic>
        <p:nvPicPr>
          <p:cNvPr id="40" name="Picture 39">
            <a:extLst>
              <a:ext uri="{FF2B5EF4-FFF2-40B4-BE49-F238E27FC236}">
                <a16:creationId xmlns:a16="http://schemas.microsoft.com/office/drawing/2014/main" id="{980882D2-C62E-433F-9366-7B09BFAF10D6}"/>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1884507" y="1417163"/>
            <a:ext cx="661919" cy="479320"/>
          </a:xfrm>
          <a:prstGeom prst="rect">
            <a:avLst/>
          </a:prstGeom>
        </p:spPr>
      </p:pic>
      <p:sp>
        <p:nvSpPr>
          <p:cNvPr id="41" name="Rectangle 40">
            <a:extLst>
              <a:ext uri="{FF2B5EF4-FFF2-40B4-BE49-F238E27FC236}">
                <a16:creationId xmlns:a16="http://schemas.microsoft.com/office/drawing/2014/main" id="{E6730451-E41F-4890-9FD6-558D17AFDE86}"/>
              </a:ext>
            </a:extLst>
          </p:cNvPr>
          <p:cNvSpPr/>
          <p:nvPr>
            <p:custDataLst>
              <p:tags r:id="rId3"/>
            </p:custDataLst>
          </p:nvPr>
        </p:nvSpPr>
        <p:spPr>
          <a:xfrm>
            <a:off x="1527934" y="1922172"/>
            <a:ext cx="1375064" cy="240066"/>
          </a:xfrm>
          <a:prstGeom prst="rect">
            <a:avLst/>
          </a:prstGeom>
        </p:spPr>
        <p:txBody>
          <a:bodyPr wrap="square" lIns="27432" tIns="27432" rIns="27432" bIns="27432">
            <a:spAutoFit/>
          </a:bodyPr>
          <a:lstStyle/>
          <a:p>
            <a:pPr algn="ctr" rtl="0"/>
            <a:r>
              <a:rPr lang="en-US" sz="1200" dirty="0">
                <a:latin typeface="Arial"/>
                <a:cs typeface="Arial"/>
              </a:rPr>
              <a:t>Stakeholders</a:t>
            </a:r>
          </a:p>
        </p:txBody>
      </p:sp>
      <p:sp>
        <p:nvSpPr>
          <p:cNvPr id="42" name="Rectangle 41">
            <a:extLst>
              <a:ext uri="{FF2B5EF4-FFF2-40B4-BE49-F238E27FC236}">
                <a16:creationId xmlns:a16="http://schemas.microsoft.com/office/drawing/2014/main" id="{624C823B-1051-447D-B739-0C355A414A87}"/>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43" name="Rectangle 42">
            <a:extLst>
              <a:ext uri="{FF2B5EF4-FFF2-40B4-BE49-F238E27FC236}">
                <a16:creationId xmlns:a16="http://schemas.microsoft.com/office/drawing/2014/main" id="{CDA85A19-6E0E-47B9-9F2F-2E58ADDF3F1E}"/>
              </a:ext>
            </a:extLst>
          </p:cNvPr>
          <p:cNvSpPr/>
          <p:nvPr>
            <p:custDataLst>
              <p:tags r:id="rId4"/>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sp>
        <p:nvSpPr>
          <p:cNvPr id="44" name="Rectangle 43">
            <a:extLst>
              <a:ext uri="{FF2B5EF4-FFF2-40B4-BE49-F238E27FC236}">
                <a16:creationId xmlns:a16="http://schemas.microsoft.com/office/drawing/2014/main" id="{2F9941B4-6B17-4691-8153-A9313E3A2BE9}"/>
              </a:ext>
            </a:extLst>
          </p:cNvPr>
          <p:cNvSpPr/>
          <p:nvPr>
            <p:custDataLst>
              <p:tags r:id="rId5"/>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pic>
        <p:nvPicPr>
          <p:cNvPr id="45" name="Picture 44" descr="Product-Owner.png">
            <a:extLst>
              <a:ext uri="{FF2B5EF4-FFF2-40B4-BE49-F238E27FC236}">
                <a16:creationId xmlns:a16="http://schemas.microsoft.com/office/drawing/2014/main" id="{6DE5B508-6DD0-4B23-B57C-F88A0CC28FF7}"/>
              </a:ext>
            </a:extLst>
          </p:cNvPr>
          <p:cNvPicPr>
            <a:picLocks noChangeAspect="1"/>
          </p:cNvPicPr>
          <p:nvPr/>
        </p:nvPicPr>
        <p:blipFill>
          <a:blip r:embed="rId14">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46" name="Picture 45" descr="Agile-Team.png">
            <a:extLst>
              <a:ext uri="{FF2B5EF4-FFF2-40B4-BE49-F238E27FC236}">
                <a16:creationId xmlns:a16="http://schemas.microsoft.com/office/drawing/2014/main" id="{4148EAAC-6BD9-466C-B333-A1D1CAF27B5A}"/>
              </a:ext>
            </a:extLst>
          </p:cNvPr>
          <p:cNvPicPr>
            <a:picLocks noChangeAspect="1"/>
          </p:cNvPicPr>
          <p:nvPr/>
        </p:nvPicPr>
        <p:blipFill>
          <a:blip r:embed="rId15">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47" name="Picture 46" descr="Scrum-Master.png">
            <a:extLst>
              <a:ext uri="{FF2B5EF4-FFF2-40B4-BE49-F238E27FC236}">
                <a16:creationId xmlns:a16="http://schemas.microsoft.com/office/drawing/2014/main" id="{629C48A3-F3B1-4D9A-AF12-AACF49F755D0}"/>
              </a:ext>
            </a:extLst>
          </p:cNvPr>
          <p:cNvPicPr>
            <a:picLocks noChangeAspect="1"/>
          </p:cNvPicPr>
          <p:nvPr/>
        </p:nvPicPr>
        <p:blipFill>
          <a:blip r:embed="rId16">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sp>
        <p:nvSpPr>
          <p:cNvPr id="48" name="Rectangle 47">
            <a:extLst>
              <a:ext uri="{FF2B5EF4-FFF2-40B4-BE49-F238E27FC236}">
                <a16:creationId xmlns:a16="http://schemas.microsoft.com/office/drawing/2014/main" id="{DE3BBD6D-ADAE-4615-B93D-859CDA5F3C7F}"/>
              </a:ext>
            </a:extLst>
          </p:cNvPr>
          <p:cNvSpPr/>
          <p:nvPr>
            <p:custDataLst>
              <p:tags r:id="rId6"/>
            </p:custDataLst>
          </p:nvPr>
        </p:nvSpPr>
        <p:spPr>
          <a:xfrm>
            <a:off x="1528436" y="1922104"/>
            <a:ext cx="1375064" cy="424732"/>
          </a:xfrm>
          <a:prstGeom prst="rect">
            <a:avLst/>
          </a:prstGeom>
        </p:spPr>
        <p:txBody>
          <a:bodyPr wrap="square" lIns="27432" tIns="27432" rIns="27432" bIns="27432">
            <a:spAutoFit/>
          </a:bodyPr>
          <a:lstStyle/>
          <a:p>
            <a:pPr algn="ctr" rtl="0"/>
            <a:r>
              <a:rPr lang="en-US" sz="1200" dirty="0">
                <a:latin typeface="Arial"/>
                <a:cs typeface="Arial"/>
              </a:rPr>
              <a:t>Product Managers</a:t>
            </a:r>
          </a:p>
          <a:p>
            <a:pPr algn="ctr" rtl="0"/>
            <a:r>
              <a:rPr lang="en-US" sz="1200" dirty="0">
                <a:latin typeface="Arial"/>
                <a:cs typeface="Arial"/>
              </a:rPr>
              <a:t>Product Owners</a:t>
            </a:r>
          </a:p>
        </p:txBody>
      </p:sp>
      <p:sp>
        <p:nvSpPr>
          <p:cNvPr id="49" name="Rectangle 48">
            <a:extLst>
              <a:ext uri="{FF2B5EF4-FFF2-40B4-BE49-F238E27FC236}">
                <a16:creationId xmlns:a16="http://schemas.microsoft.com/office/drawing/2014/main" id="{9E908D33-58D7-408A-BEC0-57FF2C3CDA1A}"/>
              </a:ext>
            </a:extLst>
          </p:cNvPr>
          <p:cNvSpPr/>
          <p:nvPr/>
        </p:nvSpPr>
        <p:spPr>
          <a:xfrm>
            <a:off x="2665663" y="2530800"/>
            <a:ext cx="1479038" cy="609398"/>
          </a:xfrm>
          <a:prstGeom prst="rect">
            <a:avLst/>
          </a:prstGeom>
        </p:spPr>
        <p:txBody>
          <a:bodyPr wrap="square" lIns="27432" tIns="27432" rIns="27432" bIns="27432">
            <a:spAutoFit/>
          </a:bodyPr>
          <a:lstStyle/>
          <a:p>
            <a:pPr algn="ctr" rtl="0"/>
            <a:r>
              <a:rPr lang="en-US" sz="1200" dirty="0" err="1">
                <a:latin typeface="Arial"/>
                <a:cs typeface="Arial"/>
              </a:rPr>
              <a:t>SAFe</a:t>
            </a:r>
            <a:endParaRPr lang="en-US" sz="1200" dirty="0">
              <a:latin typeface="Arial"/>
              <a:cs typeface="Arial"/>
            </a:endParaRPr>
          </a:p>
          <a:p>
            <a:pPr algn="ctr" rtl="0"/>
            <a:r>
              <a:rPr lang="en-US" sz="1200" dirty="0">
                <a:latin typeface="Arial"/>
                <a:cs typeface="Arial"/>
              </a:rPr>
              <a:t>Product </a:t>
            </a:r>
          </a:p>
          <a:p>
            <a:pPr algn="ctr" rtl="0"/>
            <a:r>
              <a:rPr lang="en-US" sz="1200" dirty="0">
                <a:latin typeface="Arial"/>
                <a:cs typeface="Arial"/>
              </a:rPr>
              <a:t>Manager</a:t>
            </a:r>
          </a:p>
        </p:txBody>
      </p:sp>
      <p:sp>
        <p:nvSpPr>
          <p:cNvPr id="50" name="Rectangle 49">
            <a:extLst>
              <a:ext uri="{FF2B5EF4-FFF2-40B4-BE49-F238E27FC236}">
                <a16:creationId xmlns:a16="http://schemas.microsoft.com/office/drawing/2014/main" id="{178647E0-63F4-4C64-8FF8-B370708C2573}"/>
              </a:ext>
            </a:extLst>
          </p:cNvPr>
          <p:cNvSpPr/>
          <p:nvPr>
            <p:custDataLst>
              <p:tags r:id="rId7"/>
            </p:custDataLst>
          </p:nvPr>
        </p:nvSpPr>
        <p:spPr>
          <a:xfrm>
            <a:off x="2734443" y="3628800"/>
            <a:ext cx="1375064" cy="609398"/>
          </a:xfrm>
          <a:prstGeom prst="rect">
            <a:avLst/>
          </a:prstGeom>
        </p:spPr>
        <p:txBody>
          <a:bodyPr wrap="square" lIns="27432" tIns="27432" rIns="27432" bIns="27432">
            <a:spAutoFit/>
          </a:bodyPr>
          <a:lstStyle/>
          <a:p>
            <a:pPr algn="ctr" rtl="0"/>
            <a:r>
              <a:rPr lang="en-US" sz="1200" dirty="0">
                <a:latin typeface="Arial"/>
                <a:cs typeface="Arial"/>
              </a:rPr>
              <a:t>Scrum</a:t>
            </a:r>
          </a:p>
          <a:p>
            <a:pPr algn="ctr" rtl="0"/>
            <a:r>
              <a:rPr lang="en-US" sz="1200" dirty="0">
                <a:latin typeface="Arial"/>
                <a:cs typeface="Arial"/>
              </a:rPr>
              <a:t>Product</a:t>
            </a:r>
          </a:p>
          <a:p>
            <a:pPr algn="ctr" rtl="0"/>
            <a:r>
              <a:rPr lang="en-US" sz="1200" dirty="0">
                <a:latin typeface="Arial"/>
                <a:cs typeface="Arial"/>
              </a:rPr>
              <a:t>Owner</a:t>
            </a:r>
          </a:p>
        </p:txBody>
      </p:sp>
      <p:sp>
        <p:nvSpPr>
          <p:cNvPr id="51" name="Rectangle: Rounded Corners 50">
            <a:extLst>
              <a:ext uri="{FF2B5EF4-FFF2-40B4-BE49-F238E27FC236}">
                <a16:creationId xmlns:a16="http://schemas.microsoft.com/office/drawing/2014/main" id="{CF7143E3-C068-4FBF-9A5B-3835446CDD57}"/>
              </a:ext>
            </a:extLst>
          </p:cNvPr>
          <p:cNvSpPr/>
          <p:nvPr/>
        </p:nvSpPr>
        <p:spPr bwMode="auto">
          <a:xfrm>
            <a:off x="6267600" y="975218"/>
            <a:ext cx="2516105" cy="3838574"/>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91440" rIns="91440" bIns="91440" numCol="1" rtlCol="0" anchor="ctr" anchorCtr="0" compatLnSpc="1">
            <a:prstTxWarp prst="textNoShape">
              <a:avLst/>
            </a:prstTxWarp>
            <a:noAutofit/>
          </a:bodyPr>
          <a:lstStyle/>
          <a:p>
            <a:r>
              <a:rPr lang="en-GB" dirty="0"/>
              <a:t>Symptom: We Have Product Owners</a:t>
            </a:r>
          </a:p>
          <a:p>
            <a:endParaRPr lang="en-GB" dirty="0"/>
          </a:p>
          <a:p>
            <a:r>
              <a:rPr lang="en-GB" dirty="0"/>
              <a:t>Reaction: Multiple Product Owners</a:t>
            </a:r>
          </a:p>
          <a:p>
            <a:r>
              <a:rPr lang="en-GB" dirty="0"/>
              <a:t> </a:t>
            </a:r>
          </a:p>
        </p:txBody>
      </p:sp>
    </p:spTree>
    <p:extLst>
      <p:ext uri="{BB962C8B-B14F-4D97-AF65-F5344CB8AC3E}">
        <p14:creationId xmlns:p14="http://schemas.microsoft.com/office/powerpoint/2010/main" val="146997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1"/>
                                        </p:tgtEl>
                                      </p:cBhvr>
                                    </p:animEffect>
                                    <p:set>
                                      <p:cBhvr>
                                        <p:cTn id="12" dur="1" fill="hold">
                                          <p:stCondLst>
                                            <p:cond delay="499"/>
                                          </p:stCondLst>
                                        </p:cTn>
                                        <p:tgtEl>
                                          <p:spTgt spid="41"/>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34"/>
                                        </p:tgtEl>
                                      </p:cBhvr>
                                    </p:animEffect>
                                    <p:set>
                                      <p:cBhvr>
                                        <p:cTn id="21" dur="1" fill="hold">
                                          <p:stCondLst>
                                            <p:cond delay="499"/>
                                          </p:stCondLst>
                                        </p:cTn>
                                        <p:tgtEl>
                                          <p:spTgt spid="34"/>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43"/>
                                        </p:tgtEl>
                                      </p:cBhvr>
                                    </p:animEffect>
                                    <p:set>
                                      <p:cBhvr>
                                        <p:cTn id="24" dur="1" fill="hold">
                                          <p:stCondLst>
                                            <p:cond delay="499"/>
                                          </p:stCondLst>
                                        </p:cTn>
                                        <p:tgtEl>
                                          <p:spTgt spid="43"/>
                                        </p:tgtEl>
                                        <p:attrNameLst>
                                          <p:attrName>style.visibility</p:attrName>
                                        </p:attrNameLst>
                                      </p:cBhvr>
                                      <p:to>
                                        <p:strVal val="hidden"/>
                                      </p:to>
                                    </p:se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1" grpId="0"/>
      <p:bldP spid="43" grpId="0"/>
      <p:bldP spid="48" grpId="0"/>
      <p:bldP spid="49" grpId="0"/>
      <p:bldP spid="50" grpId="0"/>
      <p:bldP spid="5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295A85-4A91-4606-844D-58FE80672D0F}"/>
              </a:ext>
            </a:extLst>
          </p:cNvPr>
          <p:cNvSpPr>
            <a:spLocks noGrp="1"/>
          </p:cNvSpPr>
          <p:nvPr>
            <p:ph type="title"/>
          </p:nvPr>
        </p:nvSpPr>
        <p:spPr/>
        <p:txBody>
          <a:bodyPr/>
          <a:lstStyle/>
          <a:p>
            <a:r>
              <a:rPr lang="en-GB" dirty="0"/>
              <a:t>Program Coordinator / Value Stream Owner</a:t>
            </a:r>
          </a:p>
        </p:txBody>
      </p:sp>
      <p:sp>
        <p:nvSpPr>
          <p:cNvPr id="23" name="Rectangle 22">
            <a:extLst>
              <a:ext uri="{FF2B5EF4-FFF2-40B4-BE49-F238E27FC236}">
                <a16:creationId xmlns:a16="http://schemas.microsoft.com/office/drawing/2014/main" id="{B46685AC-4B27-4DC1-8D5B-4C98A9C29A62}"/>
              </a:ext>
            </a:extLst>
          </p:cNvPr>
          <p:cNvSpPr/>
          <p:nvPr/>
        </p:nvSpPr>
        <p:spPr>
          <a:xfrm>
            <a:off x="2666972" y="2532117"/>
            <a:ext cx="1479038" cy="424732"/>
          </a:xfrm>
          <a:prstGeom prst="rect">
            <a:avLst/>
          </a:prstGeom>
        </p:spPr>
        <p:txBody>
          <a:bodyPr wrap="square" lIns="27432" tIns="27432" rIns="27432" bIns="27432">
            <a:spAutoFit/>
          </a:bodyPr>
          <a:lstStyle/>
          <a:p>
            <a:pPr algn="ctr" rtl="0"/>
            <a:r>
              <a:rPr lang="en-US" sz="1200" dirty="0">
                <a:latin typeface="Arial"/>
                <a:cs typeface="Arial"/>
              </a:rPr>
              <a:t>Product Management</a:t>
            </a:r>
          </a:p>
        </p:txBody>
      </p:sp>
      <p:sp>
        <p:nvSpPr>
          <p:cNvPr id="24" name="Rectangle 23">
            <a:extLst>
              <a:ext uri="{FF2B5EF4-FFF2-40B4-BE49-F238E27FC236}">
                <a16:creationId xmlns:a16="http://schemas.microsoft.com/office/drawing/2014/main" id="{CB782015-A106-43F4-8A8E-68E6D11B3102}"/>
              </a:ext>
            </a:extLst>
          </p:cNvPr>
          <p:cNvSpPr/>
          <p:nvPr>
            <p:custDataLst>
              <p:tags r:id="rId1"/>
            </p:custDataLst>
          </p:nvPr>
        </p:nvSpPr>
        <p:spPr>
          <a:xfrm>
            <a:off x="3989554" y="3080874"/>
            <a:ext cx="1164892" cy="424732"/>
          </a:xfrm>
          <a:prstGeom prst="rect">
            <a:avLst/>
          </a:prstGeom>
        </p:spPr>
        <p:txBody>
          <a:bodyPr wrap="square" lIns="27432" tIns="27432" rIns="27432" bIns="27432">
            <a:spAutoFit/>
          </a:bodyPr>
          <a:lstStyle/>
          <a:p>
            <a:pPr algn="ctr"/>
            <a:r>
              <a:rPr lang="en-US" sz="1200" dirty="0">
                <a:latin typeface="Arial"/>
                <a:cs typeface="Arial"/>
              </a:rPr>
              <a:t>System</a:t>
            </a:r>
          </a:p>
          <a:p>
            <a:pPr algn="ctr"/>
            <a:r>
              <a:rPr lang="en-US" sz="1200" dirty="0">
                <a:latin typeface="Arial"/>
                <a:cs typeface="Arial"/>
              </a:rPr>
              <a:t>Architect </a:t>
            </a:r>
          </a:p>
        </p:txBody>
      </p:sp>
      <p:sp>
        <p:nvSpPr>
          <p:cNvPr id="25" name="Rectangle 24">
            <a:extLst>
              <a:ext uri="{FF2B5EF4-FFF2-40B4-BE49-F238E27FC236}">
                <a16:creationId xmlns:a16="http://schemas.microsoft.com/office/drawing/2014/main" id="{53F86FA9-EAD4-47A8-92B5-C56F6784161D}"/>
              </a:ext>
            </a:extLst>
          </p:cNvPr>
          <p:cNvSpPr/>
          <p:nvPr>
            <p:custDataLst>
              <p:tags r:id="rId2"/>
            </p:custDataLst>
          </p:nvPr>
        </p:nvSpPr>
        <p:spPr>
          <a:xfrm>
            <a:off x="5152463" y="2520876"/>
            <a:ext cx="1255770" cy="609398"/>
          </a:xfrm>
          <a:prstGeom prst="rect">
            <a:avLst/>
          </a:prstGeom>
        </p:spPr>
        <p:txBody>
          <a:bodyPr wrap="square" lIns="27432" tIns="27432" rIns="27432" bIns="27432">
            <a:spAutoFit/>
          </a:bodyPr>
          <a:lstStyle/>
          <a:p>
            <a:pPr algn="ctr"/>
            <a:r>
              <a:rPr lang="en-US" sz="1200" dirty="0">
                <a:latin typeface="Arial"/>
                <a:cs typeface="Arial"/>
              </a:rPr>
              <a:t>Release</a:t>
            </a:r>
          </a:p>
          <a:p>
            <a:pPr algn="ctr"/>
            <a:r>
              <a:rPr lang="en-US" sz="1200" dirty="0">
                <a:latin typeface="Arial"/>
                <a:cs typeface="Arial"/>
              </a:rPr>
              <a:t>Train</a:t>
            </a:r>
          </a:p>
          <a:p>
            <a:pPr algn="ctr"/>
            <a:r>
              <a:rPr lang="en-US" sz="1200" dirty="0">
                <a:latin typeface="Arial"/>
                <a:cs typeface="Arial"/>
              </a:rPr>
              <a:t>Engineer</a:t>
            </a:r>
          </a:p>
        </p:txBody>
      </p:sp>
      <p:pic>
        <p:nvPicPr>
          <p:cNvPr id="26" name="Picture 25" descr="Product-Mgmt.png">
            <a:extLst>
              <a:ext uri="{FF2B5EF4-FFF2-40B4-BE49-F238E27FC236}">
                <a16:creationId xmlns:a16="http://schemas.microsoft.com/office/drawing/2014/main" id="{81CA0D6E-174E-4CD7-940C-83756C47E45D}"/>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3296870" y="2084017"/>
            <a:ext cx="339014" cy="481603"/>
          </a:xfrm>
          <a:prstGeom prst="rect">
            <a:avLst/>
          </a:prstGeom>
        </p:spPr>
      </p:pic>
      <p:pic>
        <p:nvPicPr>
          <p:cNvPr id="27" name="Picture 26" descr="Solution-Arch-Eng.png">
            <a:extLst>
              <a:ext uri="{FF2B5EF4-FFF2-40B4-BE49-F238E27FC236}">
                <a16:creationId xmlns:a16="http://schemas.microsoft.com/office/drawing/2014/main" id="{0DDD911A-BF33-49F0-9D83-B76B5C513336}"/>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419422" y="2649886"/>
            <a:ext cx="345761" cy="460511"/>
          </a:xfrm>
          <a:prstGeom prst="rect">
            <a:avLst/>
          </a:prstGeom>
        </p:spPr>
      </p:pic>
      <p:pic>
        <p:nvPicPr>
          <p:cNvPr id="28" name="Picture 27" descr="RTE.png">
            <a:extLst>
              <a:ext uri="{FF2B5EF4-FFF2-40B4-BE49-F238E27FC236}">
                <a16:creationId xmlns:a16="http://schemas.microsoft.com/office/drawing/2014/main" id="{6824219A-D443-499B-9ABB-C04A4DE100AD}"/>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5588719" y="2081696"/>
            <a:ext cx="316808" cy="466297"/>
          </a:xfrm>
          <a:prstGeom prst="rect">
            <a:avLst/>
          </a:prstGeom>
        </p:spPr>
      </p:pic>
      <p:sp>
        <p:nvSpPr>
          <p:cNvPr id="29" name="Rectangle 28">
            <a:extLst>
              <a:ext uri="{FF2B5EF4-FFF2-40B4-BE49-F238E27FC236}">
                <a16:creationId xmlns:a16="http://schemas.microsoft.com/office/drawing/2014/main" id="{64167F37-ADC6-4856-90EF-F6CD31D5973B}"/>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30" name="Rectangle 29">
            <a:extLst>
              <a:ext uri="{FF2B5EF4-FFF2-40B4-BE49-F238E27FC236}">
                <a16:creationId xmlns:a16="http://schemas.microsoft.com/office/drawing/2014/main" id="{13FDD025-D6B1-4CAF-BD73-E8D0807D2442}"/>
              </a:ext>
            </a:extLst>
          </p:cNvPr>
          <p:cNvSpPr/>
          <p:nvPr>
            <p:custDataLst>
              <p:tags r:id="rId3"/>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sp>
        <p:nvSpPr>
          <p:cNvPr id="31" name="Rectangle 30">
            <a:extLst>
              <a:ext uri="{FF2B5EF4-FFF2-40B4-BE49-F238E27FC236}">
                <a16:creationId xmlns:a16="http://schemas.microsoft.com/office/drawing/2014/main" id="{4B3B92E5-3252-4FEE-A87A-A33264485B1F}"/>
              </a:ext>
            </a:extLst>
          </p:cNvPr>
          <p:cNvSpPr/>
          <p:nvPr>
            <p:custDataLst>
              <p:tags r:id="rId4"/>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pic>
        <p:nvPicPr>
          <p:cNvPr id="32" name="Picture 31" descr="Product-Owner.png">
            <a:extLst>
              <a:ext uri="{FF2B5EF4-FFF2-40B4-BE49-F238E27FC236}">
                <a16:creationId xmlns:a16="http://schemas.microsoft.com/office/drawing/2014/main" id="{1453791E-7867-40E9-BBAF-D9EE22737C2E}"/>
              </a:ext>
            </a:extLst>
          </p:cNvPr>
          <p:cNvPicPr>
            <a:picLocks noChangeAspect="1"/>
          </p:cNvPicPr>
          <p:nvPr/>
        </p:nvPicPr>
        <p:blipFill>
          <a:blip r:embed="rId1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33" name="Picture 32" descr="Agile-Team.png">
            <a:extLst>
              <a:ext uri="{FF2B5EF4-FFF2-40B4-BE49-F238E27FC236}">
                <a16:creationId xmlns:a16="http://schemas.microsoft.com/office/drawing/2014/main" id="{77881628-86EA-4762-AC03-3A935F56974A}"/>
              </a:ext>
            </a:extLst>
          </p:cNvPr>
          <p:cNvPicPr>
            <a:picLocks noChangeAspect="1"/>
          </p:cNvPicPr>
          <p:nvPr/>
        </p:nvPicPr>
        <p:blipFill>
          <a:blip r:embed="rId13">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34" name="Picture 33" descr="Scrum-Master.png">
            <a:extLst>
              <a:ext uri="{FF2B5EF4-FFF2-40B4-BE49-F238E27FC236}">
                <a16:creationId xmlns:a16="http://schemas.microsoft.com/office/drawing/2014/main" id="{44E3B797-BD77-47A6-AD6C-763093097037}"/>
              </a:ext>
            </a:extLst>
          </p:cNvPr>
          <p:cNvPicPr>
            <a:picLocks noChangeAspect="1"/>
          </p:cNvPicPr>
          <p:nvPr/>
        </p:nvPicPr>
        <p:blipFill>
          <a:blip r:embed="rId14">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sp>
        <p:nvSpPr>
          <p:cNvPr id="35" name="Rectangle: Rounded Corners 34">
            <a:extLst>
              <a:ext uri="{FF2B5EF4-FFF2-40B4-BE49-F238E27FC236}">
                <a16:creationId xmlns:a16="http://schemas.microsoft.com/office/drawing/2014/main" id="{337427F3-6E8F-476F-8C72-822300CD9B34}"/>
              </a:ext>
            </a:extLst>
          </p:cNvPr>
          <p:cNvSpPr/>
          <p:nvPr/>
        </p:nvSpPr>
        <p:spPr bwMode="auto">
          <a:xfrm>
            <a:off x="6267600" y="975218"/>
            <a:ext cx="2516105" cy="3838574"/>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91440" rIns="91440" bIns="91440" numCol="1" rtlCol="0" anchor="ctr" anchorCtr="0" compatLnSpc="1">
            <a:prstTxWarp prst="textNoShape">
              <a:avLst/>
            </a:prstTxWarp>
            <a:noAutofit/>
          </a:bodyPr>
          <a:lstStyle/>
          <a:p>
            <a:r>
              <a:rPr lang="en-GB" dirty="0"/>
              <a:t>Symptom: Who signs the contracts?</a:t>
            </a:r>
            <a:endParaRPr lang="en-GB" dirty="0">
              <a:solidFill>
                <a:srgbClr val="FF0000"/>
              </a:solidFill>
            </a:endParaRPr>
          </a:p>
          <a:p>
            <a:endParaRPr lang="en-GB" dirty="0"/>
          </a:p>
          <a:p>
            <a:r>
              <a:rPr lang="en-GB" dirty="0"/>
              <a:t>Reaction: RTE needs help.</a:t>
            </a:r>
          </a:p>
          <a:p>
            <a:r>
              <a:rPr lang="en-GB" dirty="0"/>
              <a:t> </a:t>
            </a:r>
          </a:p>
        </p:txBody>
      </p:sp>
      <p:pic>
        <p:nvPicPr>
          <p:cNvPr id="16" name="Picture 15">
            <a:extLst>
              <a:ext uri="{FF2B5EF4-FFF2-40B4-BE49-F238E27FC236}">
                <a16:creationId xmlns:a16="http://schemas.microsoft.com/office/drawing/2014/main" id="{6F1BD624-76B7-45D0-BF01-E82B90503A32}"/>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1886634" y="1417499"/>
            <a:ext cx="661919" cy="479320"/>
          </a:xfrm>
          <a:prstGeom prst="rect">
            <a:avLst/>
          </a:prstGeom>
        </p:spPr>
      </p:pic>
      <p:sp>
        <p:nvSpPr>
          <p:cNvPr id="17" name="Rectangle 16">
            <a:extLst>
              <a:ext uri="{FF2B5EF4-FFF2-40B4-BE49-F238E27FC236}">
                <a16:creationId xmlns:a16="http://schemas.microsoft.com/office/drawing/2014/main" id="{89B1212B-B854-4F42-AB63-E850D7E3B081}"/>
              </a:ext>
            </a:extLst>
          </p:cNvPr>
          <p:cNvSpPr/>
          <p:nvPr>
            <p:custDataLst>
              <p:tags r:id="rId5"/>
            </p:custDataLst>
          </p:nvPr>
        </p:nvSpPr>
        <p:spPr>
          <a:xfrm>
            <a:off x="1530061" y="1922508"/>
            <a:ext cx="1375064" cy="240066"/>
          </a:xfrm>
          <a:prstGeom prst="rect">
            <a:avLst/>
          </a:prstGeom>
        </p:spPr>
        <p:txBody>
          <a:bodyPr wrap="square" lIns="27432" tIns="27432" rIns="27432" bIns="27432">
            <a:spAutoFit/>
          </a:bodyPr>
          <a:lstStyle/>
          <a:p>
            <a:pPr algn="ctr" rtl="0"/>
            <a:r>
              <a:rPr lang="en-US" sz="1200" dirty="0">
                <a:latin typeface="Arial"/>
                <a:cs typeface="Arial"/>
              </a:rPr>
              <a:t>Stakeholders</a:t>
            </a:r>
          </a:p>
        </p:txBody>
      </p:sp>
      <p:sp>
        <p:nvSpPr>
          <p:cNvPr id="18" name="Rectangle 17">
            <a:extLst>
              <a:ext uri="{FF2B5EF4-FFF2-40B4-BE49-F238E27FC236}">
                <a16:creationId xmlns:a16="http://schemas.microsoft.com/office/drawing/2014/main" id="{91524005-5964-41E9-9808-F55358BE8C7F}"/>
              </a:ext>
            </a:extLst>
          </p:cNvPr>
          <p:cNvSpPr/>
          <p:nvPr>
            <p:custDataLst>
              <p:tags r:id="rId6"/>
            </p:custDataLst>
          </p:nvPr>
        </p:nvSpPr>
        <p:spPr>
          <a:xfrm>
            <a:off x="4428658" y="2071672"/>
            <a:ext cx="1375064" cy="424732"/>
          </a:xfrm>
          <a:prstGeom prst="rect">
            <a:avLst/>
          </a:prstGeom>
        </p:spPr>
        <p:txBody>
          <a:bodyPr wrap="square" lIns="27432" tIns="27432" rIns="27432" bIns="27432">
            <a:spAutoFit/>
          </a:bodyPr>
          <a:lstStyle/>
          <a:p>
            <a:pPr algn="ctr" rtl="0"/>
            <a:r>
              <a:rPr lang="en-US" sz="1200" dirty="0">
                <a:latin typeface="Arial"/>
                <a:cs typeface="Arial"/>
              </a:rPr>
              <a:t>Value Stream</a:t>
            </a:r>
          </a:p>
          <a:p>
            <a:pPr algn="ctr" rtl="0"/>
            <a:r>
              <a:rPr lang="en-US" sz="1200" dirty="0">
                <a:latin typeface="Arial"/>
                <a:cs typeface="Arial"/>
              </a:rPr>
              <a:t>Coordinator</a:t>
            </a:r>
          </a:p>
        </p:txBody>
      </p:sp>
      <p:pic>
        <p:nvPicPr>
          <p:cNvPr id="19" name="Picture 18" descr="Product-Owner.png">
            <a:extLst>
              <a:ext uri="{FF2B5EF4-FFF2-40B4-BE49-F238E27FC236}">
                <a16:creationId xmlns:a16="http://schemas.microsoft.com/office/drawing/2014/main" id="{36DABE35-DD6D-4A87-A2BA-A4A8409FD0B4}"/>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4950875" y="1625391"/>
            <a:ext cx="310493" cy="456304"/>
          </a:xfrm>
          <a:prstGeom prst="rect">
            <a:avLst/>
          </a:prstGeom>
        </p:spPr>
      </p:pic>
    </p:spTree>
    <p:extLst>
      <p:ext uri="{BB962C8B-B14F-4D97-AF65-F5344CB8AC3E}">
        <p14:creationId xmlns:p14="http://schemas.microsoft.com/office/powerpoint/2010/main" val="191825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448C4-3A73-4529-B40B-831F65190A53}"/>
              </a:ext>
            </a:extLst>
          </p:cNvPr>
          <p:cNvSpPr>
            <a:spLocks noGrp="1"/>
          </p:cNvSpPr>
          <p:nvPr>
            <p:ph type="title"/>
          </p:nvPr>
        </p:nvSpPr>
        <p:spPr/>
        <p:txBody>
          <a:bodyPr/>
          <a:lstStyle/>
          <a:p>
            <a:r>
              <a:rPr lang="en-GB" dirty="0"/>
              <a:t>Product Management Team</a:t>
            </a:r>
          </a:p>
        </p:txBody>
      </p:sp>
      <p:sp>
        <p:nvSpPr>
          <p:cNvPr id="12" name="Rectangle: Rounded Corners 11">
            <a:extLst>
              <a:ext uri="{FF2B5EF4-FFF2-40B4-BE49-F238E27FC236}">
                <a16:creationId xmlns:a16="http://schemas.microsoft.com/office/drawing/2014/main" id="{53FA9A0C-4B42-4584-8807-B989413486E0}"/>
              </a:ext>
            </a:extLst>
          </p:cNvPr>
          <p:cNvSpPr/>
          <p:nvPr/>
        </p:nvSpPr>
        <p:spPr bwMode="auto">
          <a:xfrm>
            <a:off x="6267600" y="975218"/>
            <a:ext cx="2516105" cy="3838574"/>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91440" rIns="91440" bIns="91440" numCol="1" rtlCol="0" anchor="ctr" anchorCtr="0" compatLnSpc="1">
            <a:prstTxWarp prst="textNoShape">
              <a:avLst/>
            </a:prstTxWarp>
            <a:noAutofit/>
          </a:bodyPr>
          <a:lstStyle/>
          <a:p>
            <a:r>
              <a:rPr lang="en-GB" dirty="0"/>
              <a:t>Symptom: Complex Stakeholder Landscape</a:t>
            </a:r>
            <a:endParaRPr lang="en-GB" dirty="0">
              <a:solidFill>
                <a:srgbClr val="FF0000"/>
              </a:solidFill>
            </a:endParaRPr>
          </a:p>
          <a:p>
            <a:endParaRPr lang="en-GB" dirty="0"/>
          </a:p>
          <a:p>
            <a:r>
              <a:rPr lang="en-GB" dirty="0"/>
              <a:t>Reaction: More Product Managers </a:t>
            </a:r>
            <a:endParaRPr lang="en-GB" dirty="0">
              <a:solidFill>
                <a:srgbClr val="FF0000"/>
              </a:solidFill>
            </a:endParaRPr>
          </a:p>
          <a:p>
            <a:r>
              <a:rPr lang="en-GB" dirty="0"/>
              <a:t> </a:t>
            </a:r>
          </a:p>
        </p:txBody>
      </p:sp>
      <p:sp>
        <p:nvSpPr>
          <p:cNvPr id="13" name="Rectangle 12">
            <a:extLst>
              <a:ext uri="{FF2B5EF4-FFF2-40B4-BE49-F238E27FC236}">
                <a16:creationId xmlns:a16="http://schemas.microsoft.com/office/drawing/2014/main" id="{163934FE-0502-403E-A739-369A3FE73299}"/>
              </a:ext>
            </a:extLst>
          </p:cNvPr>
          <p:cNvSpPr/>
          <p:nvPr/>
        </p:nvSpPr>
        <p:spPr>
          <a:xfrm>
            <a:off x="2666972" y="2532117"/>
            <a:ext cx="1479038" cy="424732"/>
          </a:xfrm>
          <a:prstGeom prst="rect">
            <a:avLst/>
          </a:prstGeom>
        </p:spPr>
        <p:txBody>
          <a:bodyPr wrap="square" lIns="27432" tIns="27432" rIns="27432" bIns="27432">
            <a:spAutoFit/>
          </a:bodyPr>
          <a:lstStyle/>
          <a:p>
            <a:pPr algn="ctr" rtl="0"/>
            <a:r>
              <a:rPr lang="en-US" sz="1200" dirty="0">
                <a:latin typeface="Arial"/>
                <a:cs typeface="Arial"/>
              </a:rPr>
              <a:t>Product Management</a:t>
            </a:r>
          </a:p>
        </p:txBody>
      </p:sp>
      <p:sp>
        <p:nvSpPr>
          <p:cNvPr id="14" name="Rectangle 13">
            <a:extLst>
              <a:ext uri="{FF2B5EF4-FFF2-40B4-BE49-F238E27FC236}">
                <a16:creationId xmlns:a16="http://schemas.microsoft.com/office/drawing/2014/main" id="{B11FA179-009F-414A-A200-E3CAA97A2EEC}"/>
              </a:ext>
            </a:extLst>
          </p:cNvPr>
          <p:cNvSpPr/>
          <p:nvPr>
            <p:custDataLst>
              <p:tags r:id="rId1"/>
            </p:custDataLst>
          </p:nvPr>
        </p:nvSpPr>
        <p:spPr>
          <a:xfrm>
            <a:off x="3989554" y="3080874"/>
            <a:ext cx="1164892" cy="424732"/>
          </a:xfrm>
          <a:prstGeom prst="rect">
            <a:avLst/>
          </a:prstGeom>
        </p:spPr>
        <p:txBody>
          <a:bodyPr wrap="square" lIns="27432" tIns="27432" rIns="27432" bIns="27432">
            <a:spAutoFit/>
          </a:bodyPr>
          <a:lstStyle/>
          <a:p>
            <a:pPr algn="ctr"/>
            <a:r>
              <a:rPr lang="en-US" sz="1200" dirty="0">
                <a:latin typeface="Arial"/>
                <a:cs typeface="Arial"/>
              </a:rPr>
              <a:t>System</a:t>
            </a:r>
          </a:p>
          <a:p>
            <a:pPr algn="ctr"/>
            <a:r>
              <a:rPr lang="en-US" sz="1200" dirty="0">
                <a:latin typeface="Arial"/>
                <a:cs typeface="Arial"/>
              </a:rPr>
              <a:t>Architect </a:t>
            </a:r>
          </a:p>
        </p:txBody>
      </p:sp>
      <p:sp>
        <p:nvSpPr>
          <p:cNvPr id="15" name="Rectangle 14">
            <a:extLst>
              <a:ext uri="{FF2B5EF4-FFF2-40B4-BE49-F238E27FC236}">
                <a16:creationId xmlns:a16="http://schemas.microsoft.com/office/drawing/2014/main" id="{6C8AE269-31F0-4D98-9856-BED5F1267DD8}"/>
              </a:ext>
            </a:extLst>
          </p:cNvPr>
          <p:cNvSpPr/>
          <p:nvPr>
            <p:custDataLst>
              <p:tags r:id="rId2"/>
            </p:custDataLst>
          </p:nvPr>
        </p:nvSpPr>
        <p:spPr>
          <a:xfrm>
            <a:off x="5152463" y="2520876"/>
            <a:ext cx="1255770" cy="609398"/>
          </a:xfrm>
          <a:prstGeom prst="rect">
            <a:avLst/>
          </a:prstGeom>
        </p:spPr>
        <p:txBody>
          <a:bodyPr wrap="square" lIns="27432" tIns="27432" rIns="27432" bIns="27432">
            <a:spAutoFit/>
          </a:bodyPr>
          <a:lstStyle/>
          <a:p>
            <a:pPr algn="ctr"/>
            <a:r>
              <a:rPr lang="en-US" sz="1200" dirty="0">
                <a:latin typeface="Arial"/>
                <a:cs typeface="Arial"/>
              </a:rPr>
              <a:t>Release</a:t>
            </a:r>
          </a:p>
          <a:p>
            <a:pPr algn="ctr"/>
            <a:r>
              <a:rPr lang="en-US" sz="1200" dirty="0">
                <a:latin typeface="Arial"/>
                <a:cs typeface="Arial"/>
              </a:rPr>
              <a:t>Train</a:t>
            </a:r>
          </a:p>
          <a:p>
            <a:pPr algn="ctr"/>
            <a:r>
              <a:rPr lang="en-US" sz="1200" dirty="0">
                <a:latin typeface="Arial"/>
                <a:cs typeface="Arial"/>
              </a:rPr>
              <a:t>Engineer</a:t>
            </a:r>
          </a:p>
        </p:txBody>
      </p:sp>
      <p:pic>
        <p:nvPicPr>
          <p:cNvPr id="16" name="Picture 15" descr="Product-Mgmt.png">
            <a:extLst>
              <a:ext uri="{FF2B5EF4-FFF2-40B4-BE49-F238E27FC236}">
                <a16:creationId xmlns:a16="http://schemas.microsoft.com/office/drawing/2014/main" id="{C542E72E-0A7F-459E-9061-145F01313BC5}"/>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296870" y="2084017"/>
            <a:ext cx="339014" cy="481603"/>
          </a:xfrm>
          <a:prstGeom prst="rect">
            <a:avLst/>
          </a:prstGeom>
        </p:spPr>
      </p:pic>
      <p:pic>
        <p:nvPicPr>
          <p:cNvPr id="17" name="Picture 16" descr="Solution-Arch-Eng.png">
            <a:extLst>
              <a:ext uri="{FF2B5EF4-FFF2-40B4-BE49-F238E27FC236}">
                <a16:creationId xmlns:a16="http://schemas.microsoft.com/office/drawing/2014/main" id="{5EC9B0CC-4DAD-47DE-BE85-365C1F52888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4419422" y="2649886"/>
            <a:ext cx="345761" cy="460511"/>
          </a:xfrm>
          <a:prstGeom prst="rect">
            <a:avLst/>
          </a:prstGeom>
        </p:spPr>
      </p:pic>
      <p:pic>
        <p:nvPicPr>
          <p:cNvPr id="18" name="Picture 17" descr="RTE.png">
            <a:extLst>
              <a:ext uri="{FF2B5EF4-FFF2-40B4-BE49-F238E27FC236}">
                <a16:creationId xmlns:a16="http://schemas.microsoft.com/office/drawing/2014/main" id="{054CCC26-D91D-4F1C-B704-99FB011E515F}"/>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5588719" y="2081696"/>
            <a:ext cx="316808" cy="466297"/>
          </a:xfrm>
          <a:prstGeom prst="rect">
            <a:avLst/>
          </a:prstGeom>
        </p:spPr>
      </p:pic>
      <p:sp>
        <p:nvSpPr>
          <p:cNvPr id="21" name="Rectangle 20">
            <a:extLst>
              <a:ext uri="{FF2B5EF4-FFF2-40B4-BE49-F238E27FC236}">
                <a16:creationId xmlns:a16="http://schemas.microsoft.com/office/drawing/2014/main" id="{75790A1C-019B-4928-A852-F8BEFF6CA2FA}"/>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22" name="Rectangle 21">
            <a:extLst>
              <a:ext uri="{FF2B5EF4-FFF2-40B4-BE49-F238E27FC236}">
                <a16:creationId xmlns:a16="http://schemas.microsoft.com/office/drawing/2014/main" id="{D5446CF0-1575-4D7F-84C6-B1AF7D954E51}"/>
              </a:ext>
            </a:extLst>
          </p:cNvPr>
          <p:cNvSpPr/>
          <p:nvPr>
            <p:custDataLst>
              <p:tags r:id="rId3"/>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sp>
        <p:nvSpPr>
          <p:cNvPr id="23" name="Rectangle 22">
            <a:extLst>
              <a:ext uri="{FF2B5EF4-FFF2-40B4-BE49-F238E27FC236}">
                <a16:creationId xmlns:a16="http://schemas.microsoft.com/office/drawing/2014/main" id="{AEC749F2-6E33-47C2-B5BA-DE69B4DA0F03}"/>
              </a:ext>
            </a:extLst>
          </p:cNvPr>
          <p:cNvSpPr/>
          <p:nvPr>
            <p:custDataLst>
              <p:tags r:id="rId4"/>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pic>
        <p:nvPicPr>
          <p:cNvPr id="24" name="Picture 23" descr="Product-Owner.png">
            <a:extLst>
              <a:ext uri="{FF2B5EF4-FFF2-40B4-BE49-F238E27FC236}">
                <a16:creationId xmlns:a16="http://schemas.microsoft.com/office/drawing/2014/main" id="{731562D0-6D56-49D4-AE74-919F32FB44CF}"/>
              </a:ext>
            </a:extLst>
          </p:cNvPr>
          <p:cNvPicPr>
            <a:picLocks noChangeAspect="1"/>
          </p:cNvPicPr>
          <p:nvPr/>
        </p:nvPicPr>
        <p:blipFill>
          <a:blip r:embed="rId11">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25" name="Picture 24" descr="Agile-Team.png">
            <a:extLst>
              <a:ext uri="{FF2B5EF4-FFF2-40B4-BE49-F238E27FC236}">
                <a16:creationId xmlns:a16="http://schemas.microsoft.com/office/drawing/2014/main" id="{3C8EAC9E-1636-42E5-AED0-BD896A1D9550}"/>
              </a:ext>
            </a:extLst>
          </p:cNvPr>
          <p:cNvPicPr>
            <a:picLocks noChangeAspect="1"/>
          </p:cNvPicPr>
          <p:nvPr/>
        </p:nvPicPr>
        <p:blipFill>
          <a:blip r:embed="rId1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26" name="Picture 25" descr="Scrum-Master.png">
            <a:extLst>
              <a:ext uri="{FF2B5EF4-FFF2-40B4-BE49-F238E27FC236}">
                <a16:creationId xmlns:a16="http://schemas.microsoft.com/office/drawing/2014/main" id="{BF7ECB4C-0B05-4608-96CE-6AED16EFC751}"/>
              </a:ext>
            </a:extLst>
          </p:cNvPr>
          <p:cNvPicPr>
            <a:picLocks noChangeAspect="1"/>
          </p:cNvPicPr>
          <p:nvPr/>
        </p:nvPicPr>
        <p:blipFill>
          <a:blip r:embed="rId13">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pic>
        <p:nvPicPr>
          <p:cNvPr id="27" name="Picture 26">
            <a:extLst>
              <a:ext uri="{FF2B5EF4-FFF2-40B4-BE49-F238E27FC236}">
                <a16:creationId xmlns:a16="http://schemas.microsoft.com/office/drawing/2014/main" id="{FEDDC87A-2460-43F4-80D4-6CEAA323D097}"/>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1196974" y="1416860"/>
            <a:ext cx="661919" cy="479320"/>
          </a:xfrm>
          <a:prstGeom prst="rect">
            <a:avLst/>
          </a:prstGeom>
        </p:spPr>
      </p:pic>
      <p:pic>
        <p:nvPicPr>
          <p:cNvPr id="28" name="Picture 27">
            <a:extLst>
              <a:ext uri="{FF2B5EF4-FFF2-40B4-BE49-F238E27FC236}">
                <a16:creationId xmlns:a16="http://schemas.microsoft.com/office/drawing/2014/main" id="{A9D34FE9-7644-47AD-ABD3-FF9FB9478330}"/>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2562802" y="1417570"/>
            <a:ext cx="661919" cy="479320"/>
          </a:xfrm>
          <a:prstGeom prst="rect">
            <a:avLst/>
          </a:prstGeom>
        </p:spPr>
      </p:pic>
      <p:pic>
        <p:nvPicPr>
          <p:cNvPr id="29" name="Picture 28">
            <a:extLst>
              <a:ext uri="{FF2B5EF4-FFF2-40B4-BE49-F238E27FC236}">
                <a16:creationId xmlns:a16="http://schemas.microsoft.com/office/drawing/2014/main" id="{C12E89BB-ED97-4275-A644-44C3E41C767D}"/>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526185" y="1416860"/>
            <a:ext cx="661919" cy="479320"/>
          </a:xfrm>
          <a:prstGeom prst="rect">
            <a:avLst/>
          </a:prstGeom>
        </p:spPr>
      </p:pic>
      <p:pic>
        <p:nvPicPr>
          <p:cNvPr id="30" name="Picture 29" descr="Product-Mgmt.png">
            <a:extLst>
              <a:ext uri="{FF2B5EF4-FFF2-40B4-BE49-F238E27FC236}">
                <a16:creationId xmlns:a16="http://schemas.microsoft.com/office/drawing/2014/main" id="{98C053AF-7638-4077-8AD3-C2124071D55E}"/>
              </a:ext>
            </a:extLst>
          </p:cNvPr>
          <p:cNvPicPr>
            <a:picLocks noChangeAspect="1"/>
          </p:cNvPicPr>
          <p:nvPr/>
        </p:nvPicPr>
        <p:blipFill>
          <a:blip r:embed="rId8">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2957023" y="2089402"/>
            <a:ext cx="339014" cy="481603"/>
          </a:xfrm>
          <a:prstGeom prst="rect">
            <a:avLst/>
          </a:prstGeom>
        </p:spPr>
      </p:pic>
      <p:pic>
        <p:nvPicPr>
          <p:cNvPr id="31" name="Picture 30" descr="Product-Mgmt.png">
            <a:extLst>
              <a:ext uri="{FF2B5EF4-FFF2-40B4-BE49-F238E27FC236}">
                <a16:creationId xmlns:a16="http://schemas.microsoft.com/office/drawing/2014/main" id="{9C372474-2374-440A-8FAA-AD6A8AEAC986}"/>
              </a:ext>
            </a:extLst>
          </p:cNvPr>
          <p:cNvPicPr>
            <a:picLocks noChangeAspect="1"/>
          </p:cNvPicPr>
          <p:nvPr/>
        </p:nvPicPr>
        <p:blipFill>
          <a:blip r:embed="rId8">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3647413" y="2084733"/>
            <a:ext cx="339014" cy="481603"/>
          </a:xfrm>
          <a:prstGeom prst="rect">
            <a:avLst/>
          </a:prstGeom>
        </p:spPr>
      </p:pic>
      <p:pic>
        <p:nvPicPr>
          <p:cNvPr id="32" name="Picture 31">
            <a:extLst>
              <a:ext uri="{FF2B5EF4-FFF2-40B4-BE49-F238E27FC236}">
                <a16:creationId xmlns:a16="http://schemas.microsoft.com/office/drawing/2014/main" id="{1CEE97E8-851F-4612-9028-2E3F5CD1DBB4}"/>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1886634" y="1417499"/>
            <a:ext cx="661919" cy="479320"/>
          </a:xfrm>
          <a:prstGeom prst="rect">
            <a:avLst/>
          </a:prstGeom>
        </p:spPr>
      </p:pic>
      <p:sp>
        <p:nvSpPr>
          <p:cNvPr id="33" name="Rectangle 32">
            <a:extLst>
              <a:ext uri="{FF2B5EF4-FFF2-40B4-BE49-F238E27FC236}">
                <a16:creationId xmlns:a16="http://schemas.microsoft.com/office/drawing/2014/main" id="{C8E3B07D-A09E-45DE-B07E-CC0C486C72C7}"/>
              </a:ext>
            </a:extLst>
          </p:cNvPr>
          <p:cNvSpPr/>
          <p:nvPr>
            <p:custDataLst>
              <p:tags r:id="rId5"/>
            </p:custDataLst>
          </p:nvPr>
        </p:nvSpPr>
        <p:spPr>
          <a:xfrm>
            <a:off x="1530061" y="1922508"/>
            <a:ext cx="1375064" cy="240066"/>
          </a:xfrm>
          <a:prstGeom prst="rect">
            <a:avLst/>
          </a:prstGeom>
        </p:spPr>
        <p:txBody>
          <a:bodyPr wrap="square" lIns="27432" tIns="27432" rIns="27432" bIns="27432">
            <a:spAutoFit/>
          </a:bodyPr>
          <a:lstStyle/>
          <a:p>
            <a:pPr algn="ctr" rtl="0"/>
            <a:r>
              <a:rPr lang="en-US" sz="1200" dirty="0">
                <a:latin typeface="Arial"/>
                <a:cs typeface="Arial"/>
              </a:rPr>
              <a:t>Stakeholders</a:t>
            </a:r>
          </a:p>
        </p:txBody>
      </p:sp>
    </p:spTree>
    <p:extLst>
      <p:ext uri="{BB962C8B-B14F-4D97-AF65-F5344CB8AC3E}">
        <p14:creationId xmlns:p14="http://schemas.microsoft.com/office/powerpoint/2010/main" val="2358624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45556-9144-436C-8245-D6B9D84C2025}"/>
              </a:ext>
            </a:extLst>
          </p:cNvPr>
          <p:cNvSpPr>
            <a:spLocks noGrp="1"/>
          </p:cNvSpPr>
          <p:nvPr>
            <p:ph type="title"/>
          </p:nvPr>
        </p:nvSpPr>
        <p:spPr/>
        <p:txBody>
          <a:bodyPr/>
          <a:lstStyle/>
          <a:p>
            <a:r>
              <a:rPr lang="en-GB" dirty="0"/>
              <a:t>System Architecture Team</a:t>
            </a:r>
          </a:p>
        </p:txBody>
      </p:sp>
      <p:sp>
        <p:nvSpPr>
          <p:cNvPr id="10" name="Rectangle: Rounded Corners 9">
            <a:extLst>
              <a:ext uri="{FF2B5EF4-FFF2-40B4-BE49-F238E27FC236}">
                <a16:creationId xmlns:a16="http://schemas.microsoft.com/office/drawing/2014/main" id="{18CF88A9-9CCD-484D-9B58-0518827D41CE}"/>
              </a:ext>
            </a:extLst>
          </p:cNvPr>
          <p:cNvSpPr/>
          <p:nvPr/>
        </p:nvSpPr>
        <p:spPr bwMode="auto">
          <a:xfrm>
            <a:off x="6267600" y="975218"/>
            <a:ext cx="2516105" cy="3838574"/>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91440" rIns="91440" bIns="91440" numCol="1" rtlCol="0" anchor="ctr" anchorCtr="0" compatLnSpc="1">
            <a:prstTxWarp prst="textNoShape">
              <a:avLst/>
            </a:prstTxWarp>
            <a:noAutofit/>
          </a:bodyPr>
          <a:lstStyle/>
          <a:p>
            <a:r>
              <a:rPr lang="en-GB" dirty="0"/>
              <a:t>Symptom: Complex Technical Landscape</a:t>
            </a:r>
            <a:endParaRPr lang="en-GB" dirty="0">
              <a:solidFill>
                <a:srgbClr val="FF0000"/>
              </a:solidFill>
            </a:endParaRPr>
          </a:p>
          <a:p>
            <a:endParaRPr lang="en-GB" dirty="0"/>
          </a:p>
          <a:p>
            <a:r>
              <a:rPr lang="en-GB" dirty="0"/>
              <a:t>Reaction: More Product Managers </a:t>
            </a:r>
            <a:endParaRPr lang="en-GB" dirty="0">
              <a:solidFill>
                <a:srgbClr val="FF0000"/>
              </a:solidFill>
            </a:endParaRPr>
          </a:p>
          <a:p>
            <a:r>
              <a:rPr lang="en-GB" dirty="0"/>
              <a:t> </a:t>
            </a:r>
          </a:p>
        </p:txBody>
      </p:sp>
      <p:sp>
        <p:nvSpPr>
          <p:cNvPr id="11" name="Rectangle 10">
            <a:extLst>
              <a:ext uri="{FF2B5EF4-FFF2-40B4-BE49-F238E27FC236}">
                <a16:creationId xmlns:a16="http://schemas.microsoft.com/office/drawing/2014/main" id="{E35D15E1-5737-40E3-9824-9124866618EE}"/>
              </a:ext>
            </a:extLst>
          </p:cNvPr>
          <p:cNvSpPr/>
          <p:nvPr/>
        </p:nvSpPr>
        <p:spPr>
          <a:xfrm>
            <a:off x="2666972" y="2532117"/>
            <a:ext cx="1479038" cy="424732"/>
          </a:xfrm>
          <a:prstGeom prst="rect">
            <a:avLst/>
          </a:prstGeom>
        </p:spPr>
        <p:txBody>
          <a:bodyPr wrap="square" lIns="27432" tIns="27432" rIns="27432" bIns="27432">
            <a:spAutoFit/>
          </a:bodyPr>
          <a:lstStyle/>
          <a:p>
            <a:pPr algn="ctr" rtl="0"/>
            <a:r>
              <a:rPr lang="en-US" sz="1200" dirty="0">
                <a:latin typeface="Arial"/>
                <a:cs typeface="Arial"/>
              </a:rPr>
              <a:t>Product Management</a:t>
            </a:r>
          </a:p>
        </p:txBody>
      </p:sp>
      <p:sp>
        <p:nvSpPr>
          <p:cNvPr id="12" name="Rectangle 11">
            <a:extLst>
              <a:ext uri="{FF2B5EF4-FFF2-40B4-BE49-F238E27FC236}">
                <a16:creationId xmlns:a16="http://schemas.microsoft.com/office/drawing/2014/main" id="{2A1DA69B-7CAC-4C64-97EB-FD77B6A38FDE}"/>
              </a:ext>
            </a:extLst>
          </p:cNvPr>
          <p:cNvSpPr/>
          <p:nvPr>
            <p:custDataLst>
              <p:tags r:id="rId1"/>
            </p:custDataLst>
          </p:nvPr>
        </p:nvSpPr>
        <p:spPr>
          <a:xfrm>
            <a:off x="3989554" y="3080874"/>
            <a:ext cx="1164892" cy="424732"/>
          </a:xfrm>
          <a:prstGeom prst="rect">
            <a:avLst/>
          </a:prstGeom>
        </p:spPr>
        <p:txBody>
          <a:bodyPr wrap="square" lIns="27432" tIns="27432" rIns="27432" bIns="27432">
            <a:spAutoFit/>
          </a:bodyPr>
          <a:lstStyle/>
          <a:p>
            <a:pPr algn="ctr"/>
            <a:r>
              <a:rPr lang="en-US" sz="1200" dirty="0">
                <a:latin typeface="Arial"/>
                <a:cs typeface="Arial"/>
              </a:rPr>
              <a:t>System</a:t>
            </a:r>
          </a:p>
          <a:p>
            <a:pPr algn="ctr"/>
            <a:r>
              <a:rPr lang="en-US" sz="1200" dirty="0">
                <a:latin typeface="Arial"/>
                <a:cs typeface="Arial"/>
              </a:rPr>
              <a:t>Architect </a:t>
            </a:r>
          </a:p>
        </p:txBody>
      </p:sp>
      <p:sp>
        <p:nvSpPr>
          <p:cNvPr id="13" name="Rectangle 12">
            <a:extLst>
              <a:ext uri="{FF2B5EF4-FFF2-40B4-BE49-F238E27FC236}">
                <a16:creationId xmlns:a16="http://schemas.microsoft.com/office/drawing/2014/main" id="{C924E146-BB49-4BE3-994D-1A6C0150F960}"/>
              </a:ext>
            </a:extLst>
          </p:cNvPr>
          <p:cNvSpPr/>
          <p:nvPr>
            <p:custDataLst>
              <p:tags r:id="rId2"/>
            </p:custDataLst>
          </p:nvPr>
        </p:nvSpPr>
        <p:spPr>
          <a:xfrm>
            <a:off x="5152463" y="2520876"/>
            <a:ext cx="1255770" cy="609398"/>
          </a:xfrm>
          <a:prstGeom prst="rect">
            <a:avLst/>
          </a:prstGeom>
        </p:spPr>
        <p:txBody>
          <a:bodyPr wrap="square" lIns="27432" tIns="27432" rIns="27432" bIns="27432">
            <a:spAutoFit/>
          </a:bodyPr>
          <a:lstStyle/>
          <a:p>
            <a:pPr algn="ctr"/>
            <a:r>
              <a:rPr lang="en-US" sz="1200" dirty="0">
                <a:latin typeface="Arial"/>
                <a:cs typeface="Arial"/>
              </a:rPr>
              <a:t>Release</a:t>
            </a:r>
          </a:p>
          <a:p>
            <a:pPr algn="ctr"/>
            <a:r>
              <a:rPr lang="en-US" sz="1200" dirty="0">
                <a:latin typeface="Arial"/>
                <a:cs typeface="Arial"/>
              </a:rPr>
              <a:t>Train</a:t>
            </a:r>
          </a:p>
          <a:p>
            <a:pPr algn="ctr"/>
            <a:r>
              <a:rPr lang="en-US" sz="1200" dirty="0">
                <a:latin typeface="Arial"/>
                <a:cs typeface="Arial"/>
              </a:rPr>
              <a:t>Engineer</a:t>
            </a:r>
          </a:p>
        </p:txBody>
      </p:sp>
      <p:pic>
        <p:nvPicPr>
          <p:cNvPr id="14" name="Picture 13" descr="Product-Mgmt.png">
            <a:extLst>
              <a:ext uri="{FF2B5EF4-FFF2-40B4-BE49-F238E27FC236}">
                <a16:creationId xmlns:a16="http://schemas.microsoft.com/office/drawing/2014/main" id="{133AE67F-54F8-40E3-B6B9-794A7C06221B}"/>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296870" y="2084017"/>
            <a:ext cx="339014" cy="481603"/>
          </a:xfrm>
          <a:prstGeom prst="rect">
            <a:avLst/>
          </a:prstGeom>
        </p:spPr>
      </p:pic>
      <p:pic>
        <p:nvPicPr>
          <p:cNvPr id="15" name="Picture 14" descr="Solution-Arch-Eng.png">
            <a:extLst>
              <a:ext uri="{FF2B5EF4-FFF2-40B4-BE49-F238E27FC236}">
                <a16:creationId xmlns:a16="http://schemas.microsoft.com/office/drawing/2014/main" id="{0018455E-9B59-48B3-A6DD-C380C682A872}"/>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4419422" y="2649886"/>
            <a:ext cx="345761" cy="460511"/>
          </a:xfrm>
          <a:prstGeom prst="rect">
            <a:avLst/>
          </a:prstGeom>
        </p:spPr>
      </p:pic>
      <p:pic>
        <p:nvPicPr>
          <p:cNvPr id="16" name="Picture 15" descr="RTE.png">
            <a:extLst>
              <a:ext uri="{FF2B5EF4-FFF2-40B4-BE49-F238E27FC236}">
                <a16:creationId xmlns:a16="http://schemas.microsoft.com/office/drawing/2014/main" id="{EE303011-CB3B-41B8-97D0-FBBFCE1FA84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5588719" y="2081696"/>
            <a:ext cx="316808" cy="466297"/>
          </a:xfrm>
          <a:prstGeom prst="rect">
            <a:avLst/>
          </a:prstGeom>
        </p:spPr>
      </p:pic>
      <p:sp>
        <p:nvSpPr>
          <p:cNvPr id="19" name="Rectangle 18">
            <a:extLst>
              <a:ext uri="{FF2B5EF4-FFF2-40B4-BE49-F238E27FC236}">
                <a16:creationId xmlns:a16="http://schemas.microsoft.com/office/drawing/2014/main" id="{06ECA817-93C5-4162-AC1D-E5D77D5ED81E}"/>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20" name="Rectangle 19">
            <a:extLst>
              <a:ext uri="{FF2B5EF4-FFF2-40B4-BE49-F238E27FC236}">
                <a16:creationId xmlns:a16="http://schemas.microsoft.com/office/drawing/2014/main" id="{3C4E2C6F-9539-4754-AECA-C6ACB73B5039}"/>
              </a:ext>
            </a:extLst>
          </p:cNvPr>
          <p:cNvSpPr/>
          <p:nvPr>
            <p:custDataLst>
              <p:tags r:id="rId3"/>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sp>
        <p:nvSpPr>
          <p:cNvPr id="21" name="Rectangle 20">
            <a:extLst>
              <a:ext uri="{FF2B5EF4-FFF2-40B4-BE49-F238E27FC236}">
                <a16:creationId xmlns:a16="http://schemas.microsoft.com/office/drawing/2014/main" id="{E6755179-FCD1-4363-828C-1BA3302BBC06}"/>
              </a:ext>
            </a:extLst>
          </p:cNvPr>
          <p:cNvSpPr/>
          <p:nvPr>
            <p:custDataLst>
              <p:tags r:id="rId4"/>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pic>
        <p:nvPicPr>
          <p:cNvPr id="22" name="Picture 21" descr="Product-Owner.png">
            <a:extLst>
              <a:ext uri="{FF2B5EF4-FFF2-40B4-BE49-F238E27FC236}">
                <a16:creationId xmlns:a16="http://schemas.microsoft.com/office/drawing/2014/main" id="{EA7D5348-CFB4-4568-BEF2-182AFC6D9B9B}"/>
              </a:ext>
            </a:extLst>
          </p:cNvPr>
          <p:cNvPicPr>
            <a:picLocks noChangeAspect="1"/>
          </p:cNvPicPr>
          <p:nvPr/>
        </p:nvPicPr>
        <p:blipFill>
          <a:blip r:embed="rId11">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23" name="Picture 22" descr="Agile-Team.png">
            <a:extLst>
              <a:ext uri="{FF2B5EF4-FFF2-40B4-BE49-F238E27FC236}">
                <a16:creationId xmlns:a16="http://schemas.microsoft.com/office/drawing/2014/main" id="{D34A28B3-E0B2-4784-94FE-9E1045CDD987}"/>
              </a:ext>
            </a:extLst>
          </p:cNvPr>
          <p:cNvPicPr>
            <a:picLocks noChangeAspect="1"/>
          </p:cNvPicPr>
          <p:nvPr/>
        </p:nvPicPr>
        <p:blipFill>
          <a:blip r:embed="rId1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24" name="Picture 23" descr="Scrum-Master.png">
            <a:extLst>
              <a:ext uri="{FF2B5EF4-FFF2-40B4-BE49-F238E27FC236}">
                <a16:creationId xmlns:a16="http://schemas.microsoft.com/office/drawing/2014/main" id="{C587321D-AB72-4230-834B-E8A8C0A2D83F}"/>
              </a:ext>
            </a:extLst>
          </p:cNvPr>
          <p:cNvPicPr>
            <a:picLocks noChangeAspect="1"/>
          </p:cNvPicPr>
          <p:nvPr/>
        </p:nvPicPr>
        <p:blipFill>
          <a:blip r:embed="rId13">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pic>
        <p:nvPicPr>
          <p:cNvPr id="25" name="Picture 24" descr="Solution-Arch-Eng.png">
            <a:extLst>
              <a:ext uri="{FF2B5EF4-FFF2-40B4-BE49-F238E27FC236}">
                <a16:creationId xmlns:a16="http://schemas.microsoft.com/office/drawing/2014/main" id="{4290806E-3C0E-4189-A0FA-C9E4084DAD47}"/>
              </a:ext>
            </a:extLst>
          </p:cNvPr>
          <p:cNvPicPr>
            <a:picLocks noChangeAspect="1"/>
          </p:cNvPicPr>
          <p:nvPr/>
        </p:nvPicPr>
        <p:blipFill>
          <a:blip r:embed="rId9">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4062040" y="2654811"/>
            <a:ext cx="345761" cy="460511"/>
          </a:xfrm>
          <a:prstGeom prst="rect">
            <a:avLst/>
          </a:prstGeom>
        </p:spPr>
      </p:pic>
      <p:pic>
        <p:nvPicPr>
          <p:cNvPr id="26" name="Picture 25" descr="Solution-Arch-Eng.png">
            <a:extLst>
              <a:ext uri="{FF2B5EF4-FFF2-40B4-BE49-F238E27FC236}">
                <a16:creationId xmlns:a16="http://schemas.microsoft.com/office/drawing/2014/main" id="{81117214-C0E0-4E59-AC50-BB588EE1D9ED}"/>
              </a:ext>
            </a:extLst>
          </p:cNvPr>
          <p:cNvPicPr>
            <a:picLocks noChangeAspect="1"/>
          </p:cNvPicPr>
          <p:nvPr/>
        </p:nvPicPr>
        <p:blipFill>
          <a:blip r:embed="rId9">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4778418" y="2649886"/>
            <a:ext cx="345761" cy="460511"/>
          </a:xfrm>
          <a:prstGeom prst="rect">
            <a:avLst/>
          </a:prstGeom>
        </p:spPr>
      </p:pic>
      <p:pic>
        <p:nvPicPr>
          <p:cNvPr id="27" name="Picture 26">
            <a:extLst>
              <a:ext uri="{FF2B5EF4-FFF2-40B4-BE49-F238E27FC236}">
                <a16:creationId xmlns:a16="http://schemas.microsoft.com/office/drawing/2014/main" id="{53EA41C2-E436-4A69-9980-D488A27E80B2}"/>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1886634" y="1417499"/>
            <a:ext cx="661919" cy="479320"/>
          </a:xfrm>
          <a:prstGeom prst="rect">
            <a:avLst/>
          </a:prstGeom>
        </p:spPr>
      </p:pic>
      <p:sp>
        <p:nvSpPr>
          <p:cNvPr id="28" name="Rectangle 27">
            <a:extLst>
              <a:ext uri="{FF2B5EF4-FFF2-40B4-BE49-F238E27FC236}">
                <a16:creationId xmlns:a16="http://schemas.microsoft.com/office/drawing/2014/main" id="{7EEC41AC-DCB1-4052-81E6-90E3E2713F46}"/>
              </a:ext>
            </a:extLst>
          </p:cNvPr>
          <p:cNvSpPr/>
          <p:nvPr>
            <p:custDataLst>
              <p:tags r:id="rId5"/>
            </p:custDataLst>
          </p:nvPr>
        </p:nvSpPr>
        <p:spPr>
          <a:xfrm>
            <a:off x="1530061" y="1922508"/>
            <a:ext cx="1375064" cy="240066"/>
          </a:xfrm>
          <a:prstGeom prst="rect">
            <a:avLst/>
          </a:prstGeom>
        </p:spPr>
        <p:txBody>
          <a:bodyPr wrap="square" lIns="27432" tIns="27432" rIns="27432" bIns="27432">
            <a:spAutoFit/>
          </a:bodyPr>
          <a:lstStyle/>
          <a:p>
            <a:pPr algn="ctr" rtl="0"/>
            <a:r>
              <a:rPr lang="en-US" sz="1200" dirty="0">
                <a:latin typeface="Arial"/>
                <a:cs typeface="Arial"/>
              </a:rPr>
              <a:t>Stakeholders</a:t>
            </a:r>
          </a:p>
        </p:txBody>
      </p:sp>
    </p:spTree>
    <p:extLst>
      <p:ext uri="{BB962C8B-B14F-4D97-AF65-F5344CB8AC3E}">
        <p14:creationId xmlns:p14="http://schemas.microsoft.com/office/powerpoint/2010/main" val="64222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B1841-FB4C-4D6D-BA54-1398D8D022A6}"/>
              </a:ext>
            </a:extLst>
          </p:cNvPr>
          <p:cNvSpPr>
            <a:spLocks noGrp="1"/>
          </p:cNvSpPr>
          <p:nvPr>
            <p:ph type="title"/>
          </p:nvPr>
        </p:nvSpPr>
        <p:spPr/>
        <p:txBody>
          <a:bodyPr/>
          <a:lstStyle/>
          <a:p>
            <a:r>
              <a:rPr lang="en-GB" dirty="0"/>
              <a:t>Release Train Engineer Team</a:t>
            </a:r>
          </a:p>
        </p:txBody>
      </p:sp>
      <p:sp>
        <p:nvSpPr>
          <p:cNvPr id="10" name="Rectangle 9">
            <a:extLst>
              <a:ext uri="{FF2B5EF4-FFF2-40B4-BE49-F238E27FC236}">
                <a16:creationId xmlns:a16="http://schemas.microsoft.com/office/drawing/2014/main" id="{3FAA907E-9E98-4AF3-95DD-26855285FAAC}"/>
              </a:ext>
            </a:extLst>
          </p:cNvPr>
          <p:cNvSpPr/>
          <p:nvPr/>
        </p:nvSpPr>
        <p:spPr>
          <a:xfrm>
            <a:off x="2666972" y="2532117"/>
            <a:ext cx="1479038" cy="424732"/>
          </a:xfrm>
          <a:prstGeom prst="rect">
            <a:avLst/>
          </a:prstGeom>
        </p:spPr>
        <p:txBody>
          <a:bodyPr wrap="square" lIns="27432" tIns="27432" rIns="27432" bIns="27432">
            <a:spAutoFit/>
          </a:bodyPr>
          <a:lstStyle/>
          <a:p>
            <a:pPr algn="ctr" rtl="0"/>
            <a:r>
              <a:rPr lang="en-US" sz="1200" dirty="0">
                <a:latin typeface="Arial"/>
                <a:cs typeface="Arial"/>
              </a:rPr>
              <a:t>Product Management</a:t>
            </a:r>
          </a:p>
        </p:txBody>
      </p:sp>
      <p:sp>
        <p:nvSpPr>
          <p:cNvPr id="11" name="Rectangle 10">
            <a:extLst>
              <a:ext uri="{FF2B5EF4-FFF2-40B4-BE49-F238E27FC236}">
                <a16:creationId xmlns:a16="http://schemas.microsoft.com/office/drawing/2014/main" id="{CEF4236B-43BB-4683-ABD1-EBA0ECD2084A}"/>
              </a:ext>
            </a:extLst>
          </p:cNvPr>
          <p:cNvSpPr/>
          <p:nvPr>
            <p:custDataLst>
              <p:tags r:id="rId1"/>
            </p:custDataLst>
          </p:nvPr>
        </p:nvSpPr>
        <p:spPr>
          <a:xfrm>
            <a:off x="3989554" y="3080874"/>
            <a:ext cx="1164892" cy="424732"/>
          </a:xfrm>
          <a:prstGeom prst="rect">
            <a:avLst/>
          </a:prstGeom>
        </p:spPr>
        <p:txBody>
          <a:bodyPr wrap="square" lIns="27432" tIns="27432" rIns="27432" bIns="27432">
            <a:spAutoFit/>
          </a:bodyPr>
          <a:lstStyle/>
          <a:p>
            <a:pPr algn="ctr"/>
            <a:r>
              <a:rPr lang="en-US" sz="1200" dirty="0">
                <a:latin typeface="Arial"/>
                <a:cs typeface="Arial"/>
              </a:rPr>
              <a:t>System</a:t>
            </a:r>
          </a:p>
          <a:p>
            <a:pPr algn="ctr"/>
            <a:r>
              <a:rPr lang="en-US" sz="1200" dirty="0">
                <a:latin typeface="Arial"/>
                <a:cs typeface="Arial"/>
              </a:rPr>
              <a:t>Architect </a:t>
            </a:r>
          </a:p>
        </p:txBody>
      </p:sp>
      <p:sp>
        <p:nvSpPr>
          <p:cNvPr id="12" name="Rectangle 11">
            <a:extLst>
              <a:ext uri="{FF2B5EF4-FFF2-40B4-BE49-F238E27FC236}">
                <a16:creationId xmlns:a16="http://schemas.microsoft.com/office/drawing/2014/main" id="{51C0D7EF-6AC8-425B-9BD3-8861A8249759}"/>
              </a:ext>
            </a:extLst>
          </p:cNvPr>
          <p:cNvSpPr/>
          <p:nvPr>
            <p:custDataLst>
              <p:tags r:id="rId2"/>
            </p:custDataLst>
          </p:nvPr>
        </p:nvSpPr>
        <p:spPr>
          <a:xfrm>
            <a:off x="5152463" y="2520876"/>
            <a:ext cx="1255770" cy="609398"/>
          </a:xfrm>
          <a:prstGeom prst="rect">
            <a:avLst/>
          </a:prstGeom>
        </p:spPr>
        <p:txBody>
          <a:bodyPr wrap="square" lIns="27432" tIns="27432" rIns="27432" bIns="27432">
            <a:spAutoFit/>
          </a:bodyPr>
          <a:lstStyle/>
          <a:p>
            <a:pPr algn="ctr"/>
            <a:r>
              <a:rPr lang="en-US" sz="1200" dirty="0">
                <a:latin typeface="Arial"/>
                <a:cs typeface="Arial"/>
              </a:rPr>
              <a:t>Release</a:t>
            </a:r>
          </a:p>
          <a:p>
            <a:pPr algn="ctr"/>
            <a:r>
              <a:rPr lang="en-US" sz="1200" dirty="0">
                <a:latin typeface="Arial"/>
                <a:cs typeface="Arial"/>
              </a:rPr>
              <a:t>Train</a:t>
            </a:r>
          </a:p>
          <a:p>
            <a:pPr algn="ctr"/>
            <a:r>
              <a:rPr lang="en-US" sz="1200" dirty="0">
                <a:latin typeface="Arial"/>
                <a:cs typeface="Arial"/>
              </a:rPr>
              <a:t>Engineer</a:t>
            </a:r>
          </a:p>
        </p:txBody>
      </p:sp>
      <p:pic>
        <p:nvPicPr>
          <p:cNvPr id="13" name="Picture 12" descr="Product-Mgmt.png">
            <a:extLst>
              <a:ext uri="{FF2B5EF4-FFF2-40B4-BE49-F238E27FC236}">
                <a16:creationId xmlns:a16="http://schemas.microsoft.com/office/drawing/2014/main" id="{B1A62369-936E-48E5-885B-F8F43CC6D4A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296870" y="2084017"/>
            <a:ext cx="339014" cy="481603"/>
          </a:xfrm>
          <a:prstGeom prst="rect">
            <a:avLst/>
          </a:prstGeom>
        </p:spPr>
      </p:pic>
      <p:pic>
        <p:nvPicPr>
          <p:cNvPr id="14" name="Picture 13" descr="Solution-Arch-Eng.png">
            <a:extLst>
              <a:ext uri="{FF2B5EF4-FFF2-40B4-BE49-F238E27FC236}">
                <a16:creationId xmlns:a16="http://schemas.microsoft.com/office/drawing/2014/main" id="{B9649716-90D2-42E4-B70E-F021FF0A17C3}"/>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4419422" y="2649886"/>
            <a:ext cx="345761" cy="460511"/>
          </a:xfrm>
          <a:prstGeom prst="rect">
            <a:avLst/>
          </a:prstGeom>
        </p:spPr>
      </p:pic>
      <p:pic>
        <p:nvPicPr>
          <p:cNvPr id="15" name="Picture 14" descr="RTE.png">
            <a:extLst>
              <a:ext uri="{FF2B5EF4-FFF2-40B4-BE49-F238E27FC236}">
                <a16:creationId xmlns:a16="http://schemas.microsoft.com/office/drawing/2014/main" id="{6631E0E4-28DA-4E91-8155-0765763EB211}"/>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5588719" y="2081696"/>
            <a:ext cx="316808" cy="466297"/>
          </a:xfrm>
          <a:prstGeom prst="rect">
            <a:avLst/>
          </a:prstGeom>
        </p:spPr>
      </p:pic>
      <p:sp>
        <p:nvSpPr>
          <p:cNvPr id="18" name="Rectangle 17">
            <a:extLst>
              <a:ext uri="{FF2B5EF4-FFF2-40B4-BE49-F238E27FC236}">
                <a16:creationId xmlns:a16="http://schemas.microsoft.com/office/drawing/2014/main" id="{3B463A6F-E5CE-4C64-9EEF-40B5AE00FF67}"/>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19" name="Rectangle 18">
            <a:extLst>
              <a:ext uri="{FF2B5EF4-FFF2-40B4-BE49-F238E27FC236}">
                <a16:creationId xmlns:a16="http://schemas.microsoft.com/office/drawing/2014/main" id="{104E41B4-4DD8-471B-A42E-C449FE7A1050}"/>
              </a:ext>
            </a:extLst>
          </p:cNvPr>
          <p:cNvSpPr/>
          <p:nvPr>
            <p:custDataLst>
              <p:tags r:id="rId3"/>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sp>
        <p:nvSpPr>
          <p:cNvPr id="20" name="Rectangle 19">
            <a:extLst>
              <a:ext uri="{FF2B5EF4-FFF2-40B4-BE49-F238E27FC236}">
                <a16:creationId xmlns:a16="http://schemas.microsoft.com/office/drawing/2014/main" id="{08959621-4C02-497C-8F13-A081CF20E992}"/>
              </a:ext>
            </a:extLst>
          </p:cNvPr>
          <p:cNvSpPr/>
          <p:nvPr>
            <p:custDataLst>
              <p:tags r:id="rId4"/>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pic>
        <p:nvPicPr>
          <p:cNvPr id="21" name="Picture 20" descr="Product-Owner.png">
            <a:extLst>
              <a:ext uri="{FF2B5EF4-FFF2-40B4-BE49-F238E27FC236}">
                <a16:creationId xmlns:a16="http://schemas.microsoft.com/office/drawing/2014/main" id="{24DF1E28-3501-47F6-AEF2-CE67F405C4EF}"/>
              </a:ext>
            </a:extLst>
          </p:cNvPr>
          <p:cNvPicPr>
            <a:picLocks noChangeAspect="1"/>
          </p:cNvPicPr>
          <p:nvPr/>
        </p:nvPicPr>
        <p:blipFill>
          <a:blip r:embed="rId11">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22" name="Picture 21" descr="Agile-Team.png">
            <a:extLst>
              <a:ext uri="{FF2B5EF4-FFF2-40B4-BE49-F238E27FC236}">
                <a16:creationId xmlns:a16="http://schemas.microsoft.com/office/drawing/2014/main" id="{F0C4FAF8-008F-47C6-8046-F99288FFE717}"/>
              </a:ext>
            </a:extLst>
          </p:cNvPr>
          <p:cNvPicPr>
            <a:picLocks noChangeAspect="1"/>
          </p:cNvPicPr>
          <p:nvPr/>
        </p:nvPicPr>
        <p:blipFill>
          <a:blip r:embed="rId1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23" name="Picture 22" descr="Scrum-Master.png">
            <a:extLst>
              <a:ext uri="{FF2B5EF4-FFF2-40B4-BE49-F238E27FC236}">
                <a16:creationId xmlns:a16="http://schemas.microsoft.com/office/drawing/2014/main" id="{CBE6A02D-DBEB-477C-98AF-FB8DA1808367}"/>
              </a:ext>
            </a:extLst>
          </p:cNvPr>
          <p:cNvPicPr>
            <a:picLocks noChangeAspect="1"/>
          </p:cNvPicPr>
          <p:nvPr/>
        </p:nvPicPr>
        <p:blipFill>
          <a:blip r:embed="rId13">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sp>
        <p:nvSpPr>
          <p:cNvPr id="24" name="Rectangle: Rounded Corners 23">
            <a:extLst>
              <a:ext uri="{FF2B5EF4-FFF2-40B4-BE49-F238E27FC236}">
                <a16:creationId xmlns:a16="http://schemas.microsoft.com/office/drawing/2014/main" id="{3AD14A15-62BB-4BAF-B604-8E9D2E5ADE1F}"/>
              </a:ext>
            </a:extLst>
          </p:cNvPr>
          <p:cNvSpPr/>
          <p:nvPr/>
        </p:nvSpPr>
        <p:spPr bwMode="auto">
          <a:xfrm>
            <a:off x="6267600" y="975218"/>
            <a:ext cx="2516105" cy="3838574"/>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91440" rIns="91440" bIns="91440" numCol="1" rtlCol="0" anchor="ctr" anchorCtr="0" compatLnSpc="1">
            <a:prstTxWarp prst="textNoShape">
              <a:avLst/>
            </a:prstTxWarp>
            <a:noAutofit/>
          </a:bodyPr>
          <a:lstStyle/>
          <a:p>
            <a:r>
              <a:rPr lang="en-GB" dirty="0"/>
              <a:t>Symptom: Distributed Teams</a:t>
            </a:r>
            <a:endParaRPr lang="en-GB" dirty="0">
              <a:solidFill>
                <a:srgbClr val="FF0000"/>
              </a:solidFill>
            </a:endParaRPr>
          </a:p>
          <a:p>
            <a:endParaRPr lang="en-GB" dirty="0"/>
          </a:p>
          <a:p>
            <a:r>
              <a:rPr lang="en-GB" dirty="0"/>
              <a:t>Reaction: More Release Train Engineers</a:t>
            </a:r>
            <a:endParaRPr lang="en-GB" dirty="0">
              <a:solidFill>
                <a:srgbClr val="FF0000"/>
              </a:solidFill>
            </a:endParaRPr>
          </a:p>
          <a:p>
            <a:r>
              <a:rPr lang="en-GB" dirty="0"/>
              <a:t> </a:t>
            </a:r>
          </a:p>
        </p:txBody>
      </p:sp>
      <p:pic>
        <p:nvPicPr>
          <p:cNvPr id="25" name="Picture 24" descr="Scrum-Master.png">
            <a:extLst>
              <a:ext uri="{FF2B5EF4-FFF2-40B4-BE49-F238E27FC236}">
                <a16:creationId xmlns:a16="http://schemas.microsoft.com/office/drawing/2014/main" id="{D4ECC7BF-1699-4C87-B38E-951878259A83}"/>
              </a:ext>
            </a:extLst>
          </p:cNvPr>
          <p:cNvPicPr>
            <a:picLocks noChangeAspect="1"/>
          </p:cNvPicPr>
          <p:nvPr/>
        </p:nvPicPr>
        <p:blipFill>
          <a:blip r:embed="rId13">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5259164" y="2080530"/>
            <a:ext cx="307976" cy="467463"/>
          </a:xfrm>
          <a:prstGeom prst="rect">
            <a:avLst/>
          </a:prstGeom>
        </p:spPr>
      </p:pic>
      <p:pic>
        <p:nvPicPr>
          <p:cNvPr id="26" name="Picture 25" descr="Scrum-Master.png">
            <a:extLst>
              <a:ext uri="{FF2B5EF4-FFF2-40B4-BE49-F238E27FC236}">
                <a16:creationId xmlns:a16="http://schemas.microsoft.com/office/drawing/2014/main" id="{3CDE9E82-78FB-4E21-AA30-1D5EDF16013C}"/>
              </a:ext>
            </a:extLst>
          </p:cNvPr>
          <p:cNvPicPr>
            <a:picLocks noChangeAspect="1"/>
          </p:cNvPicPr>
          <p:nvPr/>
        </p:nvPicPr>
        <p:blipFill>
          <a:blip r:embed="rId13">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5912547" y="2087486"/>
            <a:ext cx="307976" cy="467463"/>
          </a:xfrm>
          <a:prstGeom prst="rect">
            <a:avLst/>
          </a:prstGeom>
        </p:spPr>
      </p:pic>
      <p:pic>
        <p:nvPicPr>
          <p:cNvPr id="29" name="Picture 28">
            <a:extLst>
              <a:ext uri="{FF2B5EF4-FFF2-40B4-BE49-F238E27FC236}">
                <a16:creationId xmlns:a16="http://schemas.microsoft.com/office/drawing/2014/main" id="{A035FE64-F53E-476B-B7CB-77BDDD89E97D}"/>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1886634" y="1417499"/>
            <a:ext cx="661919" cy="479320"/>
          </a:xfrm>
          <a:prstGeom prst="rect">
            <a:avLst/>
          </a:prstGeom>
        </p:spPr>
      </p:pic>
      <p:sp>
        <p:nvSpPr>
          <p:cNvPr id="30" name="Rectangle 29">
            <a:extLst>
              <a:ext uri="{FF2B5EF4-FFF2-40B4-BE49-F238E27FC236}">
                <a16:creationId xmlns:a16="http://schemas.microsoft.com/office/drawing/2014/main" id="{14C45AA5-5CFB-45A8-A150-D9C32C9C5A5E}"/>
              </a:ext>
            </a:extLst>
          </p:cNvPr>
          <p:cNvSpPr/>
          <p:nvPr>
            <p:custDataLst>
              <p:tags r:id="rId5"/>
            </p:custDataLst>
          </p:nvPr>
        </p:nvSpPr>
        <p:spPr>
          <a:xfrm>
            <a:off x="1530061" y="1922508"/>
            <a:ext cx="1375064" cy="240066"/>
          </a:xfrm>
          <a:prstGeom prst="rect">
            <a:avLst/>
          </a:prstGeom>
        </p:spPr>
        <p:txBody>
          <a:bodyPr wrap="square" lIns="27432" tIns="27432" rIns="27432" bIns="27432">
            <a:spAutoFit/>
          </a:bodyPr>
          <a:lstStyle/>
          <a:p>
            <a:pPr algn="ctr" rtl="0"/>
            <a:r>
              <a:rPr lang="en-US" sz="1200" dirty="0">
                <a:latin typeface="Arial"/>
                <a:cs typeface="Arial"/>
              </a:rPr>
              <a:t>Stakeholders</a:t>
            </a:r>
          </a:p>
        </p:txBody>
      </p:sp>
    </p:spTree>
    <p:extLst>
      <p:ext uri="{BB962C8B-B14F-4D97-AF65-F5344CB8AC3E}">
        <p14:creationId xmlns:p14="http://schemas.microsoft.com/office/powerpoint/2010/main" val="77457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50C451-048C-4677-A20A-B16B8C26CAC7}"/>
              </a:ext>
            </a:extLst>
          </p:cNvPr>
          <p:cNvSpPr>
            <a:spLocks noGrp="1"/>
          </p:cNvSpPr>
          <p:nvPr>
            <p:ph type="title"/>
          </p:nvPr>
        </p:nvSpPr>
        <p:spPr/>
        <p:txBody>
          <a:bodyPr/>
          <a:lstStyle/>
          <a:p>
            <a:r>
              <a:rPr lang="en-GB" dirty="0"/>
              <a:t>Portfolio</a:t>
            </a:r>
          </a:p>
        </p:txBody>
      </p:sp>
    </p:spTree>
    <p:extLst>
      <p:ext uri="{BB962C8B-B14F-4D97-AF65-F5344CB8AC3E}">
        <p14:creationId xmlns:p14="http://schemas.microsoft.com/office/powerpoint/2010/main" val="1924167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62F462-B3C6-467F-B77A-61284F676C63}"/>
              </a:ext>
            </a:extLst>
          </p:cNvPr>
          <p:cNvSpPr>
            <a:spLocks noGrp="1"/>
          </p:cNvSpPr>
          <p:nvPr>
            <p:ph type="title"/>
          </p:nvPr>
        </p:nvSpPr>
        <p:spPr/>
        <p:txBody>
          <a:bodyPr/>
          <a:lstStyle/>
          <a:p>
            <a:r>
              <a:rPr lang="en-GB" dirty="0"/>
              <a:t>Portfolio</a:t>
            </a:r>
          </a:p>
        </p:txBody>
      </p:sp>
      <p:sp>
        <p:nvSpPr>
          <p:cNvPr id="5" name="Rectangle 4">
            <a:extLst>
              <a:ext uri="{FF2B5EF4-FFF2-40B4-BE49-F238E27FC236}">
                <a16:creationId xmlns:a16="http://schemas.microsoft.com/office/drawing/2014/main" id="{60B3A95A-6E21-41D7-9173-A191714A7BA0}"/>
              </a:ext>
            </a:extLst>
          </p:cNvPr>
          <p:cNvSpPr/>
          <p:nvPr/>
        </p:nvSpPr>
        <p:spPr>
          <a:xfrm>
            <a:off x="2666972" y="2532117"/>
            <a:ext cx="1479038" cy="424732"/>
          </a:xfrm>
          <a:prstGeom prst="rect">
            <a:avLst/>
          </a:prstGeom>
        </p:spPr>
        <p:txBody>
          <a:bodyPr wrap="square" lIns="27432" tIns="27432" rIns="27432" bIns="27432">
            <a:spAutoFit/>
          </a:bodyPr>
          <a:lstStyle/>
          <a:p>
            <a:pPr algn="ctr" rtl="0"/>
            <a:r>
              <a:rPr lang="en-US" sz="1200" dirty="0">
                <a:latin typeface="Arial"/>
                <a:cs typeface="Arial"/>
              </a:rPr>
              <a:t>Product Management</a:t>
            </a:r>
          </a:p>
        </p:txBody>
      </p:sp>
      <p:sp>
        <p:nvSpPr>
          <p:cNvPr id="6" name="Rectangle 5">
            <a:extLst>
              <a:ext uri="{FF2B5EF4-FFF2-40B4-BE49-F238E27FC236}">
                <a16:creationId xmlns:a16="http://schemas.microsoft.com/office/drawing/2014/main" id="{9703359A-461D-4FD7-BCEC-ECD7FC60C00B}"/>
              </a:ext>
            </a:extLst>
          </p:cNvPr>
          <p:cNvSpPr/>
          <p:nvPr>
            <p:custDataLst>
              <p:tags r:id="rId1"/>
            </p:custDataLst>
          </p:nvPr>
        </p:nvSpPr>
        <p:spPr>
          <a:xfrm>
            <a:off x="3989554" y="3080874"/>
            <a:ext cx="1164892" cy="424732"/>
          </a:xfrm>
          <a:prstGeom prst="rect">
            <a:avLst/>
          </a:prstGeom>
        </p:spPr>
        <p:txBody>
          <a:bodyPr wrap="square" lIns="27432" tIns="27432" rIns="27432" bIns="27432">
            <a:spAutoFit/>
          </a:bodyPr>
          <a:lstStyle/>
          <a:p>
            <a:pPr algn="ctr"/>
            <a:r>
              <a:rPr lang="en-US" sz="1200" dirty="0">
                <a:latin typeface="Arial"/>
                <a:cs typeface="Arial"/>
              </a:rPr>
              <a:t>System</a:t>
            </a:r>
          </a:p>
          <a:p>
            <a:pPr algn="ctr"/>
            <a:r>
              <a:rPr lang="en-US" sz="1200" dirty="0">
                <a:latin typeface="Arial"/>
                <a:cs typeface="Arial"/>
              </a:rPr>
              <a:t>Architect </a:t>
            </a:r>
          </a:p>
        </p:txBody>
      </p:sp>
      <p:pic>
        <p:nvPicPr>
          <p:cNvPr id="7" name="Picture 6" descr="Product-Mgmt.png">
            <a:extLst>
              <a:ext uri="{FF2B5EF4-FFF2-40B4-BE49-F238E27FC236}">
                <a16:creationId xmlns:a16="http://schemas.microsoft.com/office/drawing/2014/main" id="{730E1C22-393F-4C83-AEF5-9A5D9A5832C6}"/>
              </a:ext>
            </a:extLst>
          </p:cNvPr>
          <p:cNvPicPr>
            <a:picLocks noChangeAspect="1"/>
          </p:cNvPicPr>
          <p:nvPr/>
        </p:nvPicPr>
        <p:blipFill>
          <a:blip r:embed="rId9">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296870" y="2084017"/>
            <a:ext cx="339014" cy="481603"/>
          </a:xfrm>
          <a:prstGeom prst="rect">
            <a:avLst/>
          </a:prstGeom>
        </p:spPr>
      </p:pic>
      <p:pic>
        <p:nvPicPr>
          <p:cNvPr id="8" name="Picture 7" descr="Solution-Arch-Eng.png">
            <a:extLst>
              <a:ext uri="{FF2B5EF4-FFF2-40B4-BE49-F238E27FC236}">
                <a16:creationId xmlns:a16="http://schemas.microsoft.com/office/drawing/2014/main" id="{8149493B-D3E0-415A-9BDC-F9058ABFC984}"/>
              </a:ext>
            </a:extLst>
          </p:cNvPr>
          <p:cNvPicPr>
            <a:picLocks noChangeAspect="1"/>
          </p:cNvPicPr>
          <p:nvPr/>
        </p:nvPicPr>
        <p:blipFill>
          <a:blip r:embed="rId10">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419422" y="2649886"/>
            <a:ext cx="345761" cy="460511"/>
          </a:xfrm>
          <a:prstGeom prst="rect">
            <a:avLst/>
          </a:prstGeom>
        </p:spPr>
      </p:pic>
      <p:pic>
        <p:nvPicPr>
          <p:cNvPr id="9" name="Picture 8" descr="RTE.png">
            <a:extLst>
              <a:ext uri="{FF2B5EF4-FFF2-40B4-BE49-F238E27FC236}">
                <a16:creationId xmlns:a16="http://schemas.microsoft.com/office/drawing/2014/main" id="{7A9F38CE-20CB-4E61-83D4-0C2850192682}"/>
              </a:ext>
            </a:extLst>
          </p:cNvPr>
          <p:cNvPicPr>
            <a:picLocks noChangeAspect="1"/>
          </p:cNvPicPr>
          <p:nvPr/>
        </p:nvPicPr>
        <p:blipFill>
          <a:blip r:embed="rId11">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588719" y="2081696"/>
            <a:ext cx="316808" cy="466297"/>
          </a:xfrm>
          <a:prstGeom prst="rect">
            <a:avLst/>
          </a:prstGeom>
        </p:spPr>
      </p:pic>
      <p:sp>
        <p:nvSpPr>
          <p:cNvPr id="11" name="Rectangle 10">
            <a:extLst>
              <a:ext uri="{FF2B5EF4-FFF2-40B4-BE49-F238E27FC236}">
                <a16:creationId xmlns:a16="http://schemas.microsoft.com/office/drawing/2014/main" id="{203A8790-A35E-4546-BF0B-E0667C6EF244}"/>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12" name="Rectangle 11">
            <a:extLst>
              <a:ext uri="{FF2B5EF4-FFF2-40B4-BE49-F238E27FC236}">
                <a16:creationId xmlns:a16="http://schemas.microsoft.com/office/drawing/2014/main" id="{BE8A7189-BC75-464C-B4DB-91F82948EB45}"/>
              </a:ext>
            </a:extLst>
          </p:cNvPr>
          <p:cNvSpPr/>
          <p:nvPr>
            <p:custDataLst>
              <p:tags r:id="rId2"/>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pic>
        <p:nvPicPr>
          <p:cNvPr id="13" name="Picture 12" descr="Product-Owner.png">
            <a:extLst>
              <a:ext uri="{FF2B5EF4-FFF2-40B4-BE49-F238E27FC236}">
                <a16:creationId xmlns:a16="http://schemas.microsoft.com/office/drawing/2014/main" id="{D6CC069A-5088-42BD-B97C-7E84F0CDBA13}"/>
              </a:ext>
            </a:extLst>
          </p:cNvPr>
          <p:cNvPicPr>
            <a:picLocks noChangeAspect="1"/>
          </p:cNvPicPr>
          <p:nvPr/>
        </p:nvPicPr>
        <p:blipFill>
          <a:blip r:embed="rId1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14" name="Picture 13" descr="Agile-Team.png">
            <a:extLst>
              <a:ext uri="{FF2B5EF4-FFF2-40B4-BE49-F238E27FC236}">
                <a16:creationId xmlns:a16="http://schemas.microsoft.com/office/drawing/2014/main" id="{211597D3-A40D-4075-8531-18D13C3F71D0}"/>
              </a:ext>
            </a:extLst>
          </p:cNvPr>
          <p:cNvPicPr>
            <a:picLocks noChangeAspect="1"/>
          </p:cNvPicPr>
          <p:nvPr/>
        </p:nvPicPr>
        <p:blipFill>
          <a:blip r:embed="rId13">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15" name="Picture 14" descr="Scrum-Master.png">
            <a:extLst>
              <a:ext uri="{FF2B5EF4-FFF2-40B4-BE49-F238E27FC236}">
                <a16:creationId xmlns:a16="http://schemas.microsoft.com/office/drawing/2014/main" id="{AA7D03E2-C416-4FDC-A32A-96A76EB85746}"/>
              </a:ext>
            </a:extLst>
          </p:cNvPr>
          <p:cNvPicPr>
            <a:picLocks noChangeAspect="1"/>
          </p:cNvPicPr>
          <p:nvPr/>
        </p:nvPicPr>
        <p:blipFill>
          <a:blip r:embed="rId14">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sp>
        <p:nvSpPr>
          <p:cNvPr id="19" name="Rectangle 18">
            <a:extLst>
              <a:ext uri="{FF2B5EF4-FFF2-40B4-BE49-F238E27FC236}">
                <a16:creationId xmlns:a16="http://schemas.microsoft.com/office/drawing/2014/main" id="{5FB40DC8-BFFB-48D8-AC38-F340E07572C5}"/>
              </a:ext>
            </a:extLst>
          </p:cNvPr>
          <p:cNvSpPr/>
          <p:nvPr>
            <p:custDataLst>
              <p:tags r:id="rId3"/>
            </p:custDataLst>
          </p:nvPr>
        </p:nvSpPr>
        <p:spPr>
          <a:xfrm>
            <a:off x="5152463" y="2520876"/>
            <a:ext cx="1255770" cy="609398"/>
          </a:xfrm>
          <a:prstGeom prst="rect">
            <a:avLst/>
          </a:prstGeom>
        </p:spPr>
        <p:txBody>
          <a:bodyPr wrap="square" lIns="27432" tIns="27432" rIns="27432" bIns="27432">
            <a:spAutoFit/>
          </a:bodyPr>
          <a:lstStyle/>
          <a:p>
            <a:pPr algn="ctr"/>
            <a:r>
              <a:rPr lang="en-US" sz="1200" dirty="0">
                <a:latin typeface="Arial"/>
                <a:cs typeface="Arial"/>
              </a:rPr>
              <a:t>Release</a:t>
            </a:r>
          </a:p>
          <a:p>
            <a:pPr algn="ctr"/>
            <a:r>
              <a:rPr lang="en-US" sz="1200" dirty="0">
                <a:latin typeface="Arial"/>
                <a:cs typeface="Arial"/>
              </a:rPr>
              <a:t>Train</a:t>
            </a:r>
          </a:p>
          <a:p>
            <a:pPr algn="ctr"/>
            <a:r>
              <a:rPr lang="en-US" sz="1200" dirty="0">
                <a:latin typeface="Arial"/>
                <a:cs typeface="Arial"/>
              </a:rPr>
              <a:t>Engineer</a:t>
            </a:r>
          </a:p>
        </p:txBody>
      </p:sp>
      <p:pic>
        <p:nvPicPr>
          <p:cNvPr id="20" name="Picture 19">
            <a:extLst>
              <a:ext uri="{FF2B5EF4-FFF2-40B4-BE49-F238E27FC236}">
                <a16:creationId xmlns:a16="http://schemas.microsoft.com/office/drawing/2014/main" id="{87A21CC5-D04D-409B-A10B-5717FA2D9096}"/>
              </a:ext>
            </a:extLst>
          </p:cNvPr>
          <p:cNvPicPr>
            <a:picLocks noChangeAspect="1"/>
          </p:cNvPicPr>
          <p:nvPr/>
        </p:nvPicPr>
        <p:blipFill rotWithShape="1">
          <a:blip r:embed="rId15">
            <a:extLst>
              <a:ext uri="{BEBA8EAE-BF5A-486C-A8C5-ECC9F3942E4B}">
                <a14:imgProps xmlns:a14="http://schemas.microsoft.com/office/drawing/2010/main">
                  <a14:imgLayer r:embed="rId16">
                    <a14:imgEffect>
                      <a14:colorTemperature colorTemp="5800"/>
                    </a14:imgEffect>
                  </a14:imgLayer>
                </a14:imgProps>
              </a:ext>
              <a:ext uri="{28A0092B-C50C-407E-A947-70E740481C1C}">
                <a14:useLocalDpi xmlns:a14="http://schemas.microsoft.com/office/drawing/2010/main"/>
              </a:ext>
            </a:extLst>
          </a:blip>
          <a:srcRect l="1" r="53225"/>
          <a:stretch/>
        </p:blipFill>
        <p:spPr>
          <a:xfrm>
            <a:off x="3149833" y="1089137"/>
            <a:ext cx="309600" cy="479320"/>
          </a:xfrm>
          <a:prstGeom prst="rect">
            <a:avLst/>
          </a:prstGeom>
        </p:spPr>
      </p:pic>
      <p:sp>
        <p:nvSpPr>
          <p:cNvPr id="21" name="Rectangle 20">
            <a:extLst>
              <a:ext uri="{FF2B5EF4-FFF2-40B4-BE49-F238E27FC236}">
                <a16:creationId xmlns:a16="http://schemas.microsoft.com/office/drawing/2014/main" id="{91A73210-5638-4715-912C-944F3AA6616B}"/>
              </a:ext>
            </a:extLst>
          </p:cNvPr>
          <p:cNvSpPr/>
          <p:nvPr/>
        </p:nvSpPr>
        <p:spPr>
          <a:xfrm>
            <a:off x="2683765" y="1539030"/>
            <a:ext cx="1479038" cy="424732"/>
          </a:xfrm>
          <a:prstGeom prst="rect">
            <a:avLst/>
          </a:prstGeom>
        </p:spPr>
        <p:txBody>
          <a:bodyPr wrap="square" lIns="27432" tIns="27432" rIns="27432" bIns="27432">
            <a:spAutoFit/>
          </a:bodyPr>
          <a:lstStyle/>
          <a:p>
            <a:pPr algn="ctr" rtl="0"/>
            <a:r>
              <a:rPr lang="en-US" sz="1200" dirty="0">
                <a:latin typeface="Arial"/>
                <a:cs typeface="Arial"/>
              </a:rPr>
              <a:t>Lean Portfolio</a:t>
            </a:r>
          </a:p>
          <a:p>
            <a:pPr algn="ctr" rtl="0"/>
            <a:r>
              <a:rPr lang="en-US" sz="1200" dirty="0">
                <a:latin typeface="Arial"/>
                <a:cs typeface="Arial"/>
              </a:rPr>
              <a:t>Management</a:t>
            </a:r>
          </a:p>
        </p:txBody>
      </p:sp>
      <p:pic>
        <p:nvPicPr>
          <p:cNvPr id="22" name="Picture 21" descr="A close up of a logo&#10;&#10;Description automatically generated">
            <a:extLst>
              <a:ext uri="{FF2B5EF4-FFF2-40B4-BE49-F238E27FC236}">
                <a16:creationId xmlns:a16="http://schemas.microsoft.com/office/drawing/2014/main" id="{EFC20209-1578-4736-A3B0-533A402EDF33}"/>
              </a:ext>
            </a:extLst>
          </p:cNvPr>
          <p:cNvPicPr>
            <a:picLocks noChangeAspect="1"/>
          </p:cNvPicPr>
          <p:nvPr/>
        </p:nvPicPr>
        <p:blipFill>
          <a:blip r:embed="rId17"/>
          <a:stretch>
            <a:fillRect/>
          </a:stretch>
        </p:blipFill>
        <p:spPr>
          <a:xfrm>
            <a:off x="4223423" y="1425443"/>
            <a:ext cx="347207" cy="487458"/>
          </a:xfrm>
          <a:prstGeom prst="rect">
            <a:avLst/>
          </a:prstGeom>
          <a:solidFill>
            <a:schemeClr val="bg1"/>
          </a:solidFill>
        </p:spPr>
      </p:pic>
      <p:sp>
        <p:nvSpPr>
          <p:cNvPr id="24" name="Rectangle 23">
            <a:extLst>
              <a:ext uri="{FF2B5EF4-FFF2-40B4-BE49-F238E27FC236}">
                <a16:creationId xmlns:a16="http://schemas.microsoft.com/office/drawing/2014/main" id="{3D6A7B89-2587-432B-8B44-4F46CB61C8C2}"/>
              </a:ext>
            </a:extLst>
          </p:cNvPr>
          <p:cNvSpPr/>
          <p:nvPr/>
        </p:nvSpPr>
        <p:spPr>
          <a:xfrm>
            <a:off x="3848832" y="1895530"/>
            <a:ext cx="1479038" cy="424732"/>
          </a:xfrm>
          <a:prstGeom prst="rect">
            <a:avLst/>
          </a:prstGeom>
        </p:spPr>
        <p:txBody>
          <a:bodyPr wrap="square" lIns="27432" tIns="27432" rIns="27432" bIns="27432">
            <a:spAutoFit/>
          </a:bodyPr>
          <a:lstStyle/>
          <a:p>
            <a:pPr algn="ctr" rtl="0"/>
            <a:r>
              <a:rPr lang="en-US" sz="1200" dirty="0">
                <a:latin typeface="Arial"/>
                <a:cs typeface="Arial"/>
              </a:rPr>
              <a:t>Enterprise</a:t>
            </a:r>
          </a:p>
          <a:p>
            <a:pPr algn="ctr" rtl="0"/>
            <a:r>
              <a:rPr lang="en-US" sz="1200" dirty="0">
                <a:latin typeface="Arial"/>
                <a:cs typeface="Arial"/>
              </a:rPr>
              <a:t>Architecture</a:t>
            </a:r>
          </a:p>
        </p:txBody>
      </p:sp>
      <p:pic>
        <p:nvPicPr>
          <p:cNvPr id="25" name="Picture 24" descr="Product-Owner.png">
            <a:extLst>
              <a:ext uri="{FF2B5EF4-FFF2-40B4-BE49-F238E27FC236}">
                <a16:creationId xmlns:a16="http://schemas.microsoft.com/office/drawing/2014/main" id="{2F246A17-9160-4F43-BEA0-D335255041F7}"/>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3480637" y="1089137"/>
            <a:ext cx="310493" cy="479320"/>
          </a:xfrm>
          <a:prstGeom prst="rect">
            <a:avLst/>
          </a:prstGeom>
        </p:spPr>
      </p:pic>
      <p:pic>
        <p:nvPicPr>
          <p:cNvPr id="26" name="Picture 25" descr="Solution-Arch-Eng.png">
            <a:extLst>
              <a:ext uri="{FF2B5EF4-FFF2-40B4-BE49-F238E27FC236}">
                <a16:creationId xmlns:a16="http://schemas.microsoft.com/office/drawing/2014/main" id="{D2472D95-25FF-42B2-BCB2-FC396A9B5F48}"/>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581372" y="1425444"/>
            <a:ext cx="345761" cy="487458"/>
          </a:xfrm>
          <a:prstGeom prst="rect">
            <a:avLst/>
          </a:prstGeom>
        </p:spPr>
      </p:pic>
      <p:sp>
        <p:nvSpPr>
          <p:cNvPr id="27" name="Rectangle 26">
            <a:extLst>
              <a:ext uri="{FF2B5EF4-FFF2-40B4-BE49-F238E27FC236}">
                <a16:creationId xmlns:a16="http://schemas.microsoft.com/office/drawing/2014/main" id="{A753D39D-2AE2-4DC3-A427-F62B0B11B2BB}"/>
              </a:ext>
            </a:extLst>
          </p:cNvPr>
          <p:cNvSpPr/>
          <p:nvPr>
            <p:custDataLst>
              <p:tags r:id="rId4"/>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pic>
        <p:nvPicPr>
          <p:cNvPr id="28" name="Picture 27">
            <a:extLst>
              <a:ext uri="{FF2B5EF4-FFF2-40B4-BE49-F238E27FC236}">
                <a16:creationId xmlns:a16="http://schemas.microsoft.com/office/drawing/2014/main" id="{C5C9A6D2-1E98-4F0E-9240-65BE1D2BB41D}"/>
              </a:ext>
            </a:extLst>
          </p:cNvPr>
          <p:cNvPicPr>
            <a:picLocks noChangeAspect="1"/>
          </p:cNvPicPr>
          <p:nvPr/>
        </p:nvPicPr>
        <p:blipFill rotWithShape="1">
          <a:blip r:embed="rId18">
            <a:duotone>
              <a:schemeClr val="accent6">
                <a:shade val="45000"/>
                <a:satMod val="135000"/>
              </a:schemeClr>
              <a:prstClr val="white"/>
            </a:duotone>
            <a:extLst>
              <a:ext uri="{28A0092B-C50C-407E-A947-70E740481C1C}">
                <a14:useLocalDpi xmlns:a14="http://schemas.microsoft.com/office/drawing/2010/main"/>
              </a:ext>
            </a:extLst>
          </a:blip>
          <a:srcRect l="50953" r="99"/>
          <a:stretch/>
        </p:blipFill>
        <p:spPr>
          <a:xfrm>
            <a:off x="5760000" y="1050042"/>
            <a:ext cx="324000" cy="518415"/>
          </a:xfrm>
          <a:prstGeom prst="rect">
            <a:avLst/>
          </a:prstGeom>
        </p:spPr>
      </p:pic>
      <p:sp>
        <p:nvSpPr>
          <p:cNvPr id="29" name="Rectangle 28">
            <a:extLst>
              <a:ext uri="{FF2B5EF4-FFF2-40B4-BE49-F238E27FC236}">
                <a16:creationId xmlns:a16="http://schemas.microsoft.com/office/drawing/2014/main" id="{691E16CE-8CCA-4B16-B91A-26E9F6EEB767}"/>
              </a:ext>
            </a:extLst>
          </p:cNvPr>
          <p:cNvSpPr/>
          <p:nvPr/>
        </p:nvSpPr>
        <p:spPr>
          <a:xfrm>
            <a:off x="5040829" y="1562366"/>
            <a:ext cx="1479038" cy="424732"/>
          </a:xfrm>
          <a:prstGeom prst="rect">
            <a:avLst/>
          </a:prstGeom>
        </p:spPr>
        <p:txBody>
          <a:bodyPr wrap="square" lIns="27432" tIns="27432" rIns="27432" bIns="27432">
            <a:spAutoFit/>
          </a:bodyPr>
          <a:lstStyle/>
          <a:p>
            <a:pPr algn="ctr" rtl="0"/>
            <a:r>
              <a:rPr lang="en-US" sz="1200" dirty="0">
                <a:latin typeface="Arial"/>
                <a:cs typeface="Arial"/>
              </a:rPr>
              <a:t>Agile</a:t>
            </a:r>
          </a:p>
          <a:p>
            <a:pPr algn="ctr" rtl="0"/>
            <a:r>
              <a:rPr lang="en-US" sz="1200" dirty="0">
                <a:latin typeface="Arial"/>
                <a:cs typeface="Arial"/>
              </a:rPr>
              <a:t>PMO</a:t>
            </a:r>
          </a:p>
        </p:txBody>
      </p:sp>
      <p:pic>
        <p:nvPicPr>
          <p:cNvPr id="30" name="Picture 29" descr="Tech-lead.png">
            <a:extLst>
              <a:ext uri="{FF2B5EF4-FFF2-40B4-BE49-F238E27FC236}">
                <a16:creationId xmlns:a16="http://schemas.microsoft.com/office/drawing/2014/main" id="{5C3DD51E-7E75-40FD-9160-C331AB73470E}"/>
              </a:ext>
            </a:extLst>
          </p:cNvPr>
          <p:cNvPicPr>
            <a:picLocks noChangeAspect="1"/>
          </p:cNvPicPr>
          <p:nvPr/>
        </p:nvPicPr>
        <p:blipFill rotWithShape="1">
          <a:blip r:embed="rId19">
            <a:duotone>
              <a:schemeClr val="accent6">
                <a:shade val="45000"/>
                <a:satMod val="135000"/>
              </a:schemeClr>
              <a:prstClr val="white"/>
            </a:duotone>
            <a:extLst>
              <a:ext uri="{28A0092B-C50C-407E-A947-70E740481C1C}">
                <a14:useLocalDpi xmlns:a14="http://schemas.microsoft.com/office/drawing/2010/main"/>
              </a:ext>
            </a:extLst>
          </a:blip>
          <a:srcRect l="3398" t="1992" r="4074" b="2489"/>
          <a:stretch/>
        </p:blipFill>
        <p:spPr>
          <a:xfrm>
            <a:off x="5383768" y="1063925"/>
            <a:ext cx="369943" cy="518415"/>
          </a:xfrm>
          <a:prstGeom prst="rect">
            <a:avLst/>
          </a:prstGeom>
        </p:spPr>
      </p:pic>
      <p:pic>
        <p:nvPicPr>
          <p:cNvPr id="37" name="Picture 36">
            <a:extLst>
              <a:ext uri="{FF2B5EF4-FFF2-40B4-BE49-F238E27FC236}">
                <a16:creationId xmlns:a16="http://schemas.microsoft.com/office/drawing/2014/main" id="{2AE7D983-FFA8-4897-9015-4C674C517F89}"/>
              </a:ext>
            </a:extLst>
          </p:cNvPr>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1886634" y="1417499"/>
            <a:ext cx="661919" cy="479320"/>
          </a:xfrm>
          <a:prstGeom prst="rect">
            <a:avLst/>
          </a:prstGeom>
        </p:spPr>
      </p:pic>
      <p:sp>
        <p:nvSpPr>
          <p:cNvPr id="38" name="Rectangle 37">
            <a:extLst>
              <a:ext uri="{FF2B5EF4-FFF2-40B4-BE49-F238E27FC236}">
                <a16:creationId xmlns:a16="http://schemas.microsoft.com/office/drawing/2014/main" id="{91D0C08C-C943-4571-863E-45BBBD4D3623}"/>
              </a:ext>
            </a:extLst>
          </p:cNvPr>
          <p:cNvSpPr/>
          <p:nvPr>
            <p:custDataLst>
              <p:tags r:id="rId5"/>
            </p:custDataLst>
          </p:nvPr>
        </p:nvSpPr>
        <p:spPr>
          <a:xfrm>
            <a:off x="1530061" y="1922508"/>
            <a:ext cx="1375064" cy="240066"/>
          </a:xfrm>
          <a:prstGeom prst="rect">
            <a:avLst/>
          </a:prstGeom>
        </p:spPr>
        <p:txBody>
          <a:bodyPr wrap="square" lIns="27432" tIns="27432" rIns="27432" bIns="27432">
            <a:spAutoFit/>
          </a:bodyPr>
          <a:lstStyle/>
          <a:p>
            <a:pPr algn="ctr" rtl="0"/>
            <a:r>
              <a:rPr lang="en-US" sz="1200" dirty="0">
                <a:latin typeface="Arial"/>
                <a:cs typeface="Arial"/>
              </a:rPr>
              <a:t>Stakeholders</a:t>
            </a:r>
          </a:p>
        </p:txBody>
      </p:sp>
      <p:pic>
        <p:nvPicPr>
          <p:cNvPr id="39" name="Picture 38" descr="Product-Mgmt.png">
            <a:extLst>
              <a:ext uri="{FF2B5EF4-FFF2-40B4-BE49-F238E27FC236}">
                <a16:creationId xmlns:a16="http://schemas.microsoft.com/office/drawing/2014/main" id="{B0D9684A-2F79-4AD8-ACEC-CFAFE2ECB570}"/>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059312" y="1422770"/>
            <a:ext cx="339014" cy="474050"/>
          </a:xfrm>
          <a:prstGeom prst="rect">
            <a:avLst/>
          </a:prstGeom>
        </p:spPr>
      </p:pic>
      <p:sp>
        <p:nvSpPr>
          <p:cNvPr id="40" name="Rectangle 39">
            <a:extLst>
              <a:ext uri="{FF2B5EF4-FFF2-40B4-BE49-F238E27FC236}">
                <a16:creationId xmlns:a16="http://schemas.microsoft.com/office/drawing/2014/main" id="{6CB2229F-657B-46F9-9A13-FB699F9755D7}"/>
              </a:ext>
            </a:extLst>
          </p:cNvPr>
          <p:cNvSpPr/>
          <p:nvPr>
            <p:custDataLst>
              <p:tags r:id="rId6"/>
            </p:custDataLst>
          </p:nvPr>
        </p:nvSpPr>
        <p:spPr>
          <a:xfrm>
            <a:off x="541287" y="1916244"/>
            <a:ext cx="1375064" cy="424732"/>
          </a:xfrm>
          <a:prstGeom prst="rect">
            <a:avLst/>
          </a:prstGeom>
        </p:spPr>
        <p:txBody>
          <a:bodyPr wrap="square" lIns="27432" tIns="27432" rIns="27432" bIns="27432">
            <a:spAutoFit/>
          </a:bodyPr>
          <a:lstStyle/>
          <a:p>
            <a:pPr algn="ctr" rtl="0"/>
            <a:r>
              <a:rPr lang="en-US" sz="1200" dirty="0">
                <a:latin typeface="Arial"/>
                <a:cs typeface="Arial"/>
              </a:rPr>
              <a:t>Epic</a:t>
            </a:r>
          </a:p>
          <a:p>
            <a:pPr algn="ctr" rtl="0"/>
            <a:r>
              <a:rPr lang="en-US" sz="1200" dirty="0">
                <a:latin typeface="Arial"/>
                <a:cs typeface="Arial"/>
              </a:rPr>
              <a:t>Owner</a:t>
            </a:r>
          </a:p>
        </p:txBody>
      </p:sp>
    </p:spTree>
    <p:extLst>
      <p:ext uri="{BB962C8B-B14F-4D97-AF65-F5344CB8AC3E}">
        <p14:creationId xmlns:p14="http://schemas.microsoft.com/office/powerpoint/2010/main" val="3906666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3CAE501A-8231-4C78-B5FA-3F85BFB676AF}"/>
              </a:ext>
            </a:extLst>
          </p:cNvPr>
          <p:cNvPicPr>
            <a:picLocks noChangeAspect="1"/>
          </p:cNvPicPr>
          <p:nvPr/>
        </p:nvPicPr>
        <p:blipFill rotWithShape="1">
          <a:blip r:embed="rId10">
            <a:duotone>
              <a:schemeClr val="bg2">
                <a:shade val="45000"/>
                <a:satMod val="135000"/>
              </a:schemeClr>
              <a:prstClr val="white"/>
            </a:duotone>
            <a:extLst>
              <a:ext uri="{BEBA8EAE-BF5A-486C-A8C5-ECC9F3942E4B}">
                <a14:imgProps xmlns:a14="http://schemas.microsoft.com/office/drawing/2010/main">
                  <a14:imgLayer r:embed="rId11">
                    <a14:imgEffect>
                      <a14:colorTemperature colorTemp="5800"/>
                    </a14:imgEffect>
                  </a14:imgLayer>
                </a14:imgProps>
              </a:ext>
              <a:ext uri="{28A0092B-C50C-407E-A947-70E740481C1C}">
                <a14:useLocalDpi xmlns:a14="http://schemas.microsoft.com/office/drawing/2010/main"/>
              </a:ext>
            </a:extLst>
          </a:blip>
          <a:srcRect l="1" r="53225"/>
          <a:stretch/>
        </p:blipFill>
        <p:spPr>
          <a:xfrm>
            <a:off x="3147814" y="1092228"/>
            <a:ext cx="309600" cy="479320"/>
          </a:xfrm>
          <a:prstGeom prst="rect">
            <a:avLst/>
          </a:prstGeom>
        </p:spPr>
      </p:pic>
      <p:sp>
        <p:nvSpPr>
          <p:cNvPr id="3" name="Title 2">
            <a:extLst>
              <a:ext uri="{FF2B5EF4-FFF2-40B4-BE49-F238E27FC236}">
                <a16:creationId xmlns:a16="http://schemas.microsoft.com/office/drawing/2014/main" id="{1F62F462-B3C6-467F-B77A-61284F676C63}"/>
              </a:ext>
            </a:extLst>
          </p:cNvPr>
          <p:cNvSpPr>
            <a:spLocks noGrp="1"/>
          </p:cNvSpPr>
          <p:nvPr>
            <p:ph type="title"/>
          </p:nvPr>
        </p:nvSpPr>
        <p:spPr/>
        <p:txBody>
          <a:bodyPr/>
          <a:lstStyle/>
          <a:p>
            <a:r>
              <a:rPr lang="en-GB" dirty="0"/>
              <a:t>Epic Sponsors</a:t>
            </a:r>
          </a:p>
        </p:txBody>
      </p:sp>
      <p:sp>
        <p:nvSpPr>
          <p:cNvPr id="5" name="Rectangle 4">
            <a:extLst>
              <a:ext uri="{FF2B5EF4-FFF2-40B4-BE49-F238E27FC236}">
                <a16:creationId xmlns:a16="http://schemas.microsoft.com/office/drawing/2014/main" id="{55E59A2A-67A3-426E-83DF-F92069719830}"/>
              </a:ext>
            </a:extLst>
          </p:cNvPr>
          <p:cNvSpPr/>
          <p:nvPr/>
        </p:nvSpPr>
        <p:spPr>
          <a:xfrm>
            <a:off x="2666972" y="2532117"/>
            <a:ext cx="1479038" cy="424732"/>
          </a:xfrm>
          <a:prstGeom prst="rect">
            <a:avLst/>
          </a:prstGeom>
        </p:spPr>
        <p:txBody>
          <a:bodyPr wrap="square" lIns="27432" tIns="27432" rIns="27432" bIns="27432">
            <a:spAutoFit/>
          </a:bodyPr>
          <a:lstStyle/>
          <a:p>
            <a:pPr algn="ctr" rtl="0"/>
            <a:r>
              <a:rPr lang="en-US" sz="1200" dirty="0">
                <a:latin typeface="Arial"/>
                <a:cs typeface="Arial"/>
              </a:rPr>
              <a:t>Product Management</a:t>
            </a:r>
          </a:p>
        </p:txBody>
      </p:sp>
      <p:sp>
        <p:nvSpPr>
          <p:cNvPr id="6" name="Rectangle 5">
            <a:extLst>
              <a:ext uri="{FF2B5EF4-FFF2-40B4-BE49-F238E27FC236}">
                <a16:creationId xmlns:a16="http://schemas.microsoft.com/office/drawing/2014/main" id="{4E7A797F-6BFF-4524-AD4E-52E502B05131}"/>
              </a:ext>
            </a:extLst>
          </p:cNvPr>
          <p:cNvSpPr/>
          <p:nvPr>
            <p:custDataLst>
              <p:tags r:id="rId1"/>
            </p:custDataLst>
          </p:nvPr>
        </p:nvSpPr>
        <p:spPr>
          <a:xfrm>
            <a:off x="3989554" y="3080874"/>
            <a:ext cx="1164892" cy="424732"/>
          </a:xfrm>
          <a:prstGeom prst="rect">
            <a:avLst/>
          </a:prstGeom>
        </p:spPr>
        <p:txBody>
          <a:bodyPr wrap="square" lIns="27432" tIns="27432" rIns="27432" bIns="27432">
            <a:spAutoFit/>
          </a:bodyPr>
          <a:lstStyle/>
          <a:p>
            <a:pPr algn="ctr"/>
            <a:r>
              <a:rPr lang="en-US" sz="1200" dirty="0">
                <a:latin typeface="Arial"/>
                <a:cs typeface="Arial"/>
              </a:rPr>
              <a:t>System</a:t>
            </a:r>
          </a:p>
          <a:p>
            <a:pPr algn="ctr"/>
            <a:r>
              <a:rPr lang="en-US" sz="1200" dirty="0">
                <a:latin typeface="Arial"/>
                <a:cs typeface="Arial"/>
              </a:rPr>
              <a:t>Architect </a:t>
            </a:r>
          </a:p>
        </p:txBody>
      </p:sp>
      <p:pic>
        <p:nvPicPr>
          <p:cNvPr id="7" name="Picture 6" descr="Product-Mgmt.png">
            <a:extLst>
              <a:ext uri="{FF2B5EF4-FFF2-40B4-BE49-F238E27FC236}">
                <a16:creationId xmlns:a16="http://schemas.microsoft.com/office/drawing/2014/main" id="{1C017CEB-33B1-49FA-B4A6-E37CE39973A4}"/>
              </a:ext>
            </a:extLst>
          </p:cNvPr>
          <p:cNvPicPr>
            <a:picLocks noChangeAspect="1"/>
          </p:cNvPicPr>
          <p:nvPr/>
        </p:nvPicPr>
        <p:blipFill>
          <a:blip r:embed="rId1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296870" y="2084017"/>
            <a:ext cx="339014" cy="481603"/>
          </a:xfrm>
          <a:prstGeom prst="rect">
            <a:avLst/>
          </a:prstGeom>
        </p:spPr>
      </p:pic>
      <p:pic>
        <p:nvPicPr>
          <p:cNvPr id="8" name="Picture 7" descr="Solution-Arch-Eng.png">
            <a:extLst>
              <a:ext uri="{FF2B5EF4-FFF2-40B4-BE49-F238E27FC236}">
                <a16:creationId xmlns:a16="http://schemas.microsoft.com/office/drawing/2014/main" id="{E31F6885-3D6B-476A-9C47-802EFCE8C4E6}"/>
              </a:ext>
            </a:extLst>
          </p:cNvPr>
          <p:cNvPicPr>
            <a:picLocks noChangeAspect="1"/>
          </p:cNvPicPr>
          <p:nvPr/>
        </p:nvPicPr>
        <p:blipFill>
          <a:blip r:embed="rId13">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419422" y="2649886"/>
            <a:ext cx="345761" cy="460511"/>
          </a:xfrm>
          <a:prstGeom prst="rect">
            <a:avLst/>
          </a:prstGeom>
        </p:spPr>
      </p:pic>
      <p:pic>
        <p:nvPicPr>
          <p:cNvPr id="9" name="Picture 8" descr="RTE.png">
            <a:extLst>
              <a:ext uri="{FF2B5EF4-FFF2-40B4-BE49-F238E27FC236}">
                <a16:creationId xmlns:a16="http://schemas.microsoft.com/office/drawing/2014/main" id="{CE3F7DD1-A4F6-457B-BF89-5E749DF05F15}"/>
              </a:ext>
            </a:extLst>
          </p:cNvPr>
          <p:cNvPicPr>
            <a:picLocks noChangeAspect="1"/>
          </p:cNvPicPr>
          <p:nvPr/>
        </p:nvPicPr>
        <p:blipFill>
          <a:blip r:embed="rId14">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588719" y="2081696"/>
            <a:ext cx="316808" cy="466297"/>
          </a:xfrm>
          <a:prstGeom prst="rect">
            <a:avLst/>
          </a:prstGeom>
        </p:spPr>
      </p:pic>
      <p:pic>
        <p:nvPicPr>
          <p:cNvPr id="10" name="Picture 9">
            <a:extLst>
              <a:ext uri="{FF2B5EF4-FFF2-40B4-BE49-F238E27FC236}">
                <a16:creationId xmlns:a16="http://schemas.microsoft.com/office/drawing/2014/main" id="{AF560818-8833-4D5D-9F20-F137C7EEF585}"/>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1886634" y="1417499"/>
            <a:ext cx="661919" cy="479320"/>
          </a:xfrm>
          <a:prstGeom prst="rect">
            <a:avLst/>
          </a:prstGeom>
        </p:spPr>
      </p:pic>
      <p:sp>
        <p:nvSpPr>
          <p:cNvPr id="11" name="Rectangle 10">
            <a:extLst>
              <a:ext uri="{FF2B5EF4-FFF2-40B4-BE49-F238E27FC236}">
                <a16:creationId xmlns:a16="http://schemas.microsoft.com/office/drawing/2014/main" id="{467749ED-2C9D-4500-9A66-B85FF3DF0841}"/>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12" name="Rectangle 11">
            <a:extLst>
              <a:ext uri="{FF2B5EF4-FFF2-40B4-BE49-F238E27FC236}">
                <a16:creationId xmlns:a16="http://schemas.microsoft.com/office/drawing/2014/main" id="{15B8521A-A247-4F80-B092-28ED7C395363}"/>
              </a:ext>
            </a:extLst>
          </p:cNvPr>
          <p:cNvSpPr/>
          <p:nvPr>
            <p:custDataLst>
              <p:tags r:id="rId2"/>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pic>
        <p:nvPicPr>
          <p:cNvPr id="13" name="Picture 12" descr="Product-Owner.png">
            <a:extLst>
              <a:ext uri="{FF2B5EF4-FFF2-40B4-BE49-F238E27FC236}">
                <a16:creationId xmlns:a16="http://schemas.microsoft.com/office/drawing/2014/main" id="{08128F17-DBB8-443C-8531-35E9CFC51C8D}"/>
              </a:ext>
            </a:extLst>
          </p:cNvPr>
          <p:cNvPicPr>
            <a:picLocks noChangeAspect="1"/>
          </p:cNvPicPr>
          <p:nvPr/>
        </p:nvPicPr>
        <p:blipFill>
          <a:blip r:embed="rId16">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14" name="Picture 13" descr="Agile-Team.png">
            <a:extLst>
              <a:ext uri="{FF2B5EF4-FFF2-40B4-BE49-F238E27FC236}">
                <a16:creationId xmlns:a16="http://schemas.microsoft.com/office/drawing/2014/main" id="{8E683B38-528F-477D-83FE-1607A71BD3DB}"/>
              </a:ext>
            </a:extLst>
          </p:cNvPr>
          <p:cNvPicPr>
            <a:picLocks noChangeAspect="1"/>
          </p:cNvPicPr>
          <p:nvPr/>
        </p:nvPicPr>
        <p:blipFill>
          <a:blip r:embed="rId17">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15" name="Picture 14" descr="Scrum-Master.png">
            <a:extLst>
              <a:ext uri="{FF2B5EF4-FFF2-40B4-BE49-F238E27FC236}">
                <a16:creationId xmlns:a16="http://schemas.microsoft.com/office/drawing/2014/main" id="{097F0C47-AC07-447E-90CC-446E0FF146ED}"/>
              </a:ext>
            </a:extLst>
          </p:cNvPr>
          <p:cNvPicPr>
            <a:picLocks noChangeAspect="1"/>
          </p:cNvPicPr>
          <p:nvPr/>
        </p:nvPicPr>
        <p:blipFill>
          <a:blip r:embed="rId18">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sp>
        <p:nvSpPr>
          <p:cNvPr id="16" name="Rectangle 15">
            <a:extLst>
              <a:ext uri="{FF2B5EF4-FFF2-40B4-BE49-F238E27FC236}">
                <a16:creationId xmlns:a16="http://schemas.microsoft.com/office/drawing/2014/main" id="{5AA0C44A-C1CE-4817-A4E6-E6D3A336429A}"/>
              </a:ext>
            </a:extLst>
          </p:cNvPr>
          <p:cNvSpPr/>
          <p:nvPr>
            <p:custDataLst>
              <p:tags r:id="rId3"/>
            </p:custDataLst>
          </p:nvPr>
        </p:nvSpPr>
        <p:spPr>
          <a:xfrm>
            <a:off x="1530061" y="1922508"/>
            <a:ext cx="1375064" cy="240066"/>
          </a:xfrm>
          <a:prstGeom prst="rect">
            <a:avLst/>
          </a:prstGeom>
        </p:spPr>
        <p:txBody>
          <a:bodyPr wrap="square" lIns="27432" tIns="27432" rIns="27432" bIns="27432">
            <a:spAutoFit/>
          </a:bodyPr>
          <a:lstStyle/>
          <a:p>
            <a:pPr algn="ctr" rtl="0"/>
            <a:r>
              <a:rPr lang="en-US" sz="1200" dirty="0">
                <a:latin typeface="Arial"/>
                <a:cs typeface="Arial"/>
              </a:rPr>
              <a:t>Stakeholders</a:t>
            </a:r>
          </a:p>
        </p:txBody>
      </p:sp>
      <p:sp>
        <p:nvSpPr>
          <p:cNvPr id="17" name="Rectangle 16">
            <a:extLst>
              <a:ext uri="{FF2B5EF4-FFF2-40B4-BE49-F238E27FC236}">
                <a16:creationId xmlns:a16="http://schemas.microsoft.com/office/drawing/2014/main" id="{2CD39AC9-ED73-459B-9C62-ABD9A0F0B4A2}"/>
              </a:ext>
            </a:extLst>
          </p:cNvPr>
          <p:cNvSpPr/>
          <p:nvPr>
            <p:custDataLst>
              <p:tags r:id="rId4"/>
            </p:custDataLst>
          </p:nvPr>
        </p:nvSpPr>
        <p:spPr>
          <a:xfrm>
            <a:off x="5152463" y="2520876"/>
            <a:ext cx="1255770" cy="609398"/>
          </a:xfrm>
          <a:prstGeom prst="rect">
            <a:avLst/>
          </a:prstGeom>
        </p:spPr>
        <p:txBody>
          <a:bodyPr wrap="square" lIns="27432" tIns="27432" rIns="27432" bIns="27432">
            <a:spAutoFit/>
          </a:bodyPr>
          <a:lstStyle/>
          <a:p>
            <a:pPr algn="ctr"/>
            <a:r>
              <a:rPr lang="en-US" sz="1200" dirty="0">
                <a:latin typeface="Arial"/>
                <a:cs typeface="Arial"/>
              </a:rPr>
              <a:t>Release</a:t>
            </a:r>
          </a:p>
          <a:p>
            <a:pPr algn="ctr"/>
            <a:r>
              <a:rPr lang="en-US" sz="1200" dirty="0">
                <a:latin typeface="Arial"/>
                <a:cs typeface="Arial"/>
              </a:rPr>
              <a:t>Train</a:t>
            </a:r>
          </a:p>
          <a:p>
            <a:pPr algn="ctr"/>
            <a:r>
              <a:rPr lang="en-US" sz="1200" dirty="0">
                <a:latin typeface="Arial"/>
                <a:cs typeface="Arial"/>
              </a:rPr>
              <a:t>Engineer</a:t>
            </a:r>
          </a:p>
        </p:txBody>
      </p:sp>
      <p:pic>
        <p:nvPicPr>
          <p:cNvPr id="18" name="Picture 17">
            <a:extLst>
              <a:ext uri="{FF2B5EF4-FFF2-40B4-BE49-F238E27FC236}">
                <a16:creationId xmlns:a16="http://schemas.microsoft.com/office/drawing/2014/main" id="{0E53B9B3-3C6F-4C36-B731-837E9CF221DF}"/>
              </a:ext>
            </a:extLst>
          </p:cNvPr>
          <p:cNvPicPr>
            <a:picLocks noChangeAspect="1"/>
          </p:cNvPicPr>
          <p:nvPr/>
        </p:nvPicPr>
        <p:blipFill rotWithShape="1">
          <a:blip r:embed="rId10">
            <a:extLst>
              <a:ext uri="{BEBA8EAE-BF5A-486C-A8C5-ECC9F3942E4B}">
                <a14:imgProps xmlns:a14="http://schemas.microsoft.com/office/drawing/2010/main">
                  <a14:imgLayer r:embed="rId11">
                    <a14:imgEffect>
                      <a14:colorTemperature colorTemp="5800"/>
                    </a14:imgEffect>
                  </a14:imgLayer>
                </a14:imgProps>
              </a:ext>
              <a:ext uri="{28A0092B-C50C-407E-A947-70E740481C1C}">
                <a14:useLocalDpi xmlns:a14="http://schemas.microsoft.com/office/drawing/2010/main"/>
              </a:ext>
            </a:extLst>
          </a:blip>
          <a:srcRect l="1" r="53225"/>
          <a:stretch/>
        </p:blipFill>
        <p:spPr>
          <a:xfrm>
            <a:off x="3149833" y="1089137"/>
            <a:ext cx="309600" cy="479320"/>
          </a:xfrm>
          <a:prstGeom prst="rect">
            <a:avLst/>
          </a:prstGeom>
        </p:spPr>
      </p:pic>
      <p:sp>
        <p:nvSpPr>
          <p:cNvPr id="19" name="Rectangle 18">
            <a:extLst>
              <a:ext uri="{FF2B5EF4-FFF2-40B4-BE49-F238E27FC236}">
                <a16:creationId xmlns:a16="http://schemas.microsoft.com/office/drawing/2014/main" id="{0602EEC7-7029-4A9E-86C4-944D092BEB82}"/>
              </a:ext>
            </a:extLst>
          </p:cNvPr>
          <p:cNvSpPr/>
          <p:nvPr/>
        </p:nvSpPr>
        <p:spPr>
          <a:xfrm>
            <a:off x="2683765" y="1539030"/>
            <a:ext cx="1479038" cy="424732"/>
          </a:xfrm>
          <a:prstGeom prst="rect">
            <a:avLst/>
          </a:prstGeom>
        </p:spPr>
        <p:txBody>
          <a:bodyPr wrap="square" lIns="27432" tIns="27432" rIns="27432" bIns="27432">
            <a:spAutoFit/>
          </a:bodyPr>
          <a:lstStyle/>
          <a:p>
            <a:pPr algn="ctr" rtl="0"/>
            <a:r>
              <a:rPr lang="en-US" sz="1200" dirty="0">
                <a:latin typeface="Arial"/>
                <a:cs typeface="Arial"/>
              </a:rPr>
              <a:t>Lean Portfolio</a:t>
            </a:r>
          </a:p>
          <a:p>
            <a:pPr algn="ctr" rtl="0"/>
            <a:r>
              <a:rPr lang="en-US" sz="1200" dirty="0">
                <a:latin typeface="Arial"/>
                <a:cs typeface="Arial"/>
              </a:rPr>
              <a:t>Management</a:t>
            </a:r>
          </a:p>
        </p:txBody>
      </p:sp>
      <p:pic>
        <p:nvPicPr>
          <p:cNvPr id="20" name="Picture 19" descr="A close up of a logo&#10;&#10;Description automatically generated">
            <a:extLst>
              <a:ext uri="{FF2B5EF4-FFF2-40B4-BE49-F238E27FC236}">
                <a16:creationId xmlns:a16="http://schemas.microsoft.com/office/drawing/2014/main" id="{808631D9-8772-45C6-8674-D884F74D670E}"/>
              </a:ext>
            </a:extLst>
          </p:cNvPr>
          <p:cNvPicPr>
            <a:picLocks noChangeAspect="1"/>
          </p:cNvPicPr>
          <p:nvPr/>
        </p:nvPicPr>
        <p:blipFill>
          <a:blip r:embed="rId19"/>
          <a:stretch>
            <a:fillRect/>
          </a:stretch>
        </p:blipFill>
        <p:spPr>
          <a:xfrm>
            <a:off x="4223423" y="1425443"/>
            <a:ext cx="347207" cy="487458"/>
          </a:xfrm>
          <a:prstGeom prst="rect">
            <a:avLst/>
          </a:prstGeom>
          <a:solidFill>
            <a:schemeClr val="bg1"/>
          </a:solidFill>
        </p:spPr>
      </p:pic>
      <p:sp>
        <p:nvSpPr>
          <p:cNvPr id="21" name="Rectangle 20">
            <a:extLst>
              <a:ext uri="{FF2B5EF4-FFF2-40B4-BE49-F238E27FC236}">
                <a16:creationId xmlns:a16="http://schemas.microsoft.com/office/drawing/2014/main" id="{CCED9DBC-735D-40D4-B146-53B9FA5BC09E}"/>
              </a:ext>
            </a:extLst>
          </p:cNvPr>
          <p:cNvSpPr/>
          <p:nvPr/>
        </p:nvSpPr>
        <p:spPr>
          <a:xfrm>
            <a:off x="3848832" y="1895530"/>
            <a:ext cx="1479038" cy="424732"/>
          </a:xfrm>
          <a:prstGeom prst="rect">
            <a:avLst/>
          </a:prstGeom>
        </p:spPr>
        <p:txBody>
          <a:bodyPr wrap="square" lIns="27432" tIns="27432" rIns="27432" bIns="27432">
            <a:spAutoFit/>
          </a:bodyPr>
          <a:lstStyle/>
          <a:p>
            <a:pPr algn="ctr" rtl="0"/>
            <a:r>
              <a:rPr lang="en-US" sz="1200" dirty="0">
                <a:latin typeface="Arial"/>
                <a:cs typeface="Arial"/>
              </a:rPr>
              <a:t>Enterprise</a:t>
            </a:r>
          </a:p>
          <a:p>
            <a:pPr algn="ctr" rtl="0"/>
            <a:r>
              <a:rPr lang="en-US" sz="1200" dirty="0">
                <a:latin typeface="Arial"/>
                <a:cs typeface="Arial"/>
              </a:rPr>
              <a:t>Architecture</a:t>
            </a:r>
          </a:p>
        </p:txBody>
      </p:sp>
      <p:pic>
        <p:nvPicPr>
          <p:cNvPr id="22" name="Picture 21" descr="Product-Owner.png">
            <a:extLst>
              <a:ext uri="{FF2B5EF4-FFF2-40B4-BE49-F238E27FC236}">
                <a16:creationId xmlns:a16="http://schemas.microsoft.com/office/drawing/2014/main" id="{BE96A197-B89B-49A5-92D2-4CD1C58F6FCA}"/>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3480637" y="1089137"/>
            <a:ext cx="310493" cy="479320"/>
          </a:xfrm>
          <a:prstGeom prst="rect">
            <a:avLst/>
          </a:prstGeom>
        </p:spPr>
      </p:pic>
      <p:pic>
        <p:nvPicPr>
          <p:cNvPr id="23" name="Picture 22" descr="Solution-Arch-Eng.png">
            <a:extLst>
              <a:ext uri="{FF2B5EF4-FFF2-40B4-BE49-F238E27FC236}">
                <a16:creationId xmlns:a16="http://schemas.microsoft.com/office/drawing/2014/main" id="{534A6284-5130-49A4-BFB9-6E337FB774D8}"/>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4581372" y="1425444"/>
            <a:ext cx="345761" cy="487458"/>
          </a:xfrm>
          <a:prstGeom prst="rect">
            <a:avLst/>
          </a:prstGeom>
        </p:spPr>
      </p:pic>
      <p:sp>
        <p:nvSpPr>
          <p:cNvPr id="24" name="Rectangle 23">
            <a:extLst>
              <a:ext uri="{FF2B5EF4-FFF2-40B4-BE49-F238E27FC236}">
                <a16:creationId xmlns:a16="http://schemas.microsoft.com/office/drawing/2014/main" id="{60D4E687-060E-4FA5-A7B9-0F609481CF74}"/>
              </a:ext>
            </a:extLst>
          </p:cNvPr>
          <p:cNvSpPr/>
          <p:nvPr>
            <p:custDataLst>
              <p:tags r:id="rId5"/>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pic>
        <p:nvPicPr>
          <p:cNvPr id="25" name="Picture 24">
            <a:extLst>
              <a:ext uri="{FF2B5EF4-FFF2-40B4-BE49-F238E27FC236}">
                <a16:creationId xmlns:a16="http://schemas.microsoft.com/office/drawing/2014/main" id="{D079086E-C353-4BDE-8C86-7FA3E10712A5}"/>
              </a:ext>
            </a:extLst>
          </p:cNvPr>
          <p:cNvPicPr>
            <a:picLocks noChangeAspect="1"/>
          </p:cNvPicPr>
          <p:nvPr/>
        </p:nvPicPr>
        <p:blipFill rotWithShape="1">
          <a:blip r:embed="rId15">
            <a:duotone>
              <a:schemeClr val="accent6">
                <a:shade val="45000"/>
                <a:satMod val="135000"/>
              </a:schemeClr>
              <a:prstClr val="white"/>
            </a:duotone>
            <a:extLst>
              <a:ext uri="{28A0092B-C50C-407E-A947-70E740481C1C}">
                <a14:useLocalDpi xmlns:a14="http://schemas.microsoft.com/office/drawing/2010/main"/>
              </a:ext>
            </a:extLst>
          </a:blip>
          <a:srcRect l="50953" r="99"/>
          <a:stretch/>
        </p:blipFill>
        <p:spPr>
          <a:xfrm>
            <a:off x="5760000" y="1050042"/>
            <a:ext cx="324000" cy="518415"/>
          </a:xfrm>
          <a:prstGeom prst="rect">
            <a:avLst/>
          </a:prstGeom>
        </p:spPr>
      </p:pic>
      <p:sp>
        <p:nvSpPr>
          <p:cNvPr id="26" name="Rectangle 25">
            <a:extLst>
              <a:ext uri="{FF2B5EF4-FFF2-40B4-BE49-F238E27FC236}">
                <a16:creationId xmlns:a16="http://schemas.microsoft.com/office/drawing/2014/main" id="{5E1B7FBB-D643-43E0-A114-CFD2AA0ED1C3}"/>
              </a:ext>
            </a:extLst>
          </p:cNvPr>
          <p:cNvSpPr/>
          <p:nvPr/>
        </p:nvSpPr>
        <p:spPr>
          <a:xfrm>
            <a:off x="5040829" y="1562366"/>
            <a:ext cx="1479038" cy="424732"/>
          </a:xfrm>
          <a:prstGeom prst="rect">
            <a:avLst/>
          </a:prstGeom>
        </p:spPr>
        <p:txBody>
          <a:bodyPr wrap="square" lIns="27432" tIns="27432" rIns="27432" bIns="27432">
            <a:spAutoFit/>
          </a:bodyPr>
          <a:lstStyle/>
          <a:p>
            <a:pPr algn="ctr" rtl="0"/>
            <a:r>
              <a:rPr lang="en-US" sz="1200" dirty="0">
                <a:latin typeface="Arial"/>
                <a:cs typeface="Arial"/>
              </a:rPr>
              <a:t>Agile</a:t>
            </a:r>
          </a:p>
          <a:p>
            <a:pPr algn="ctr" rtl="0"/>
            <a:r>
              <a:rPr lang="en-US" sz="1200" dirty="0">
                <a:latin typeface="Arial"/>
                <a:cs typeface="Arial"/>
              </a:rPr>
              <a:t>PMO</a:t>
            </a:r>
          </a:p>
        </p:txBody>
      </p:sp>
      <p:pic>
        <p:nvPicPr>
          <p:cNvPr id="27" name="Picture 26" descr="Tech-lead.png">
            <a:extLst>
              <a:ext uri="{FF2B5EF4-FFF2-40B4-BE49-F238E27FC236}">
                <a16:creationId xmlns:a16="http://schemas.microsoft.com/office/drawing/2014/main" id="{438D5441-9BFB-4730-A4EC-6211EFE8ED6C}"/>
              </a:ext>
            </a:extLst>
          </p:cNvPr>
          <p:cNvPicPr>
            <a:picLocks noChangeAspect="1"/>
          </p:cNvPicPr>
          <p:nvPr/>
        </p:nvPicPr>
        <p:blipFill rotWithShape="1">
          <a:blip r:embed="rId20">
            <a:duotone>
              <a:schemeClr val="accent6">
                <a:shade val="45000"/>
                <a:satMod val="135000"/>
              </a:schemeClr>
              <a:prstClr val="white"/>
            </a:duotone>
            <a:extLst>
              <a:ext uri="{28A0092B-C50C-407E-A947-70E740481C1C}">
                <a14:useLocalDpi xmlns:a14="http://schemas.microsoft.com/office/drawing/2010/main"/>
              </a:ext>
            </a:extLst>
          </a:blip>
          <a:srcRect l="3398" t="1992" r="4074" b="2489"/>
          <a:stretch/>
        </p:blipFill>
        <p:spPr>
          <a:xfrm>
            <a:off x="5383768" y="1063925"/>
            <a:ext cx="369943" cy="518415"/>
          </a:xfrm>
          <a:prstGeom prst="rect">
            <a:avLst/>
          </a:prstGeom>
        </p:spPr>
      </p:pic>
      <p:pic>
        <p:nvPicPr>
          <p:cNvPr id="28" name="Picture 27" descr="Product-Mgmt.png">
            <a:extLst>
              <a:ext uri="{FF2B5EF4-FFF2-40B4-BE49-F238E27FC236}">
                <a16:creationId xmlns:a16="http://schemas.microsoft.com/office/drawing/2014/main" id="{8D5895E6-9D28-49E4-B177-EA39056DAAB5}"/>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059312" y="1422770"/>
            <a:ext cx="339014" cy="474050"/>
          </a:xfrm>
          <a:prstGeom prst="rect">
            <a:avLst/>
          </a:prstGeom>
        </p:spPr>
      </p:pic>
      <p:sp>
        <p:nvSpPr>
          <p:cNvPr id="29" name="Rectangle 28">
            <a:extLst>
              <a:ext uri="{FF2B5EF4-FFF2-40B4-BE49-F238E27FC236}">
                <a16:creationId xmlns:a16="http://schemas.microsoft.com/office/drawing/2014/main" id="{4F9480C2-9F05-4C4A-81E7-40AF6706D747}"/>
              </a:ext>
            </a:extLst>
          </p:cNvPr>
          <p:cNvSpPr/>
          <p:nvPr>
            <p:custDataLst>
              <p:tags r:id="rId6"/>
            </p:custDataLst>
          </p:nvPr>
        </p:nvSpPr>
        <p:spPr>
          <a:xfrm>
            <a:off x="541287" y="1916244"/>
            <a:ext cx="1375064" cy="424732"/>
          </a:xfrm>
          <a:prstGeom prst="rect">
            <a:avLst/>
          </a:prstGeom>
        </p:spPr>
        <p:txBody>
          <a:bodyPr wrap="square" lIns="27432" tIns="27432" rIns="27432" bIns="27432">
            <a:spAutoFit/>
          </a:bodyPr>
          <a:lstStyle/>
          <a:p>
            <a:pPr algn="ctr" rtl="0"/>
            <a:r>
              <a:rPr lang="en-US" sz="1200" dirty="0">
                <a:latin typeface="Arial"/>
                <a:cs typeface="Arial"/>
              </a:rPr>
              <a:t>Epic</a:t>
            </a:r>
          </a:p>
          <a:p>
            <a:pPr algn="ctr" rtl="0"/>
            <a:r>
              <a:rPr lang="en-US" sz="1200" dirty="0">
                <a:latin typeface="Arial"/>
                <a:cs typeface="Arial"/>
              </a:rPr>
              <a:t>Owner</a:t>
            </a:r>
          </a:p>
        </p:txBody>
      </p:sp>
      <p:sp>
        <p:nvSpPr>
          <p:cNvPr id="30" name="Rectangle: Rounded Corners 29">
            <a:extLst>
              <a:ext uri="{FF2B5EF4-FFF2-40B4-BE49-F238E27FC236}">
                <a16:creationId xmlns:a16="http://schemas.microsoft.com/office/drawing/2014/main" id="{11404C73-8FA7-47B1-BED1-C71D6CDC99A2}"/>
              </a:ext>
            </a:extLst>
          </p:cNvPr>
          <p:cNvSpPr/>
          <p:nvPr/>
        </p:nvSpPr>
        <p:spPr bwMode="auto">
          <a:xfrm>
            <a:off x="6267600" y="975218"/>
            <a:ext cx="2516105" cy="3838574"/>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91440" rIns="91440" bIns="91440" numCol="1" rtlCol="0" anchor="ctr" anchorCtr="0" compatLnSpc="1">
            <a:prstTxWarp prst="textNoShape">
              <a:avLst/>
            </a:prstTxWarp>
            <a:noAutofit/>
          </a:bodyPr>
          <a:lstStyle/>
          <a:p>
            <a:r>
              <a:rPr lang="en-GB" dirty="0"/>
              <a:t>Symptom: </a:t>
            </a:r>
          </a:p>
          <a:p>
            <a:r>
              <a:rPr lang="en-GB" i="1" dirty="0"/>
              <a:t>Great Idea</a:t>
            </a:r>
            <a:r>
              <a:rPr lang="en-GB" dirty="0"/>
              <a:t> but </a:t>
            </a:r>
            <a:r>
              <a:rPr lang="en-GB" i="1" dirty="0"/>
              <a:t>Too Busy </a:t>
            </a:r>
            <a:r>
              <a:rPr lang="en-GB" dirty="0"/>
              <a:t>to do it.</a:t>
            </a:r>
            <a:endParaRPr lang="en-GB" dirty="0">
              <a:solidFill>
                <a:srgbClr val="FF0000"/>
              </a:solidFill>
            </a:endParaRPr>
          </a:p>
          <a:p>
            <a:endParaRPr lang="en-GB" dirty="0"/>
          </a:p>
          <a:p>
            <a:r>
              <a:rPr lang="en-GB" dirty="0"/>
              <a:t>Reaction: Idea isn’t properly pursued</a:t>
            </a:r>
            <a:endParaRPr lang="en-GB" dirty="0">
              <a:solidFill>
                <a:srgbClr val="FF0000"/>
              </a:solidFill>
            </a:endParaRPr>
          </a:p>
          <a:p>
            <a:r>
              <a:rPr lang="en-GB" dirty="0"/>
              <a:t> </a:t>
            </a:r>
          </a:p>
        </p:txBody>
      </p:sp>
      <p:pic>
        <p:nvPicPr>
          <p:cNvPr id="31" name="Picture 30" descr="A close up of a logo&#10;&#10;Description automatically generated">
            <a:extLst>
              <a:ext uri="{FF2B5EF4-FFF2-40B4-BE49-F238E27FC236}">
                <a16:creationId xmlns:a16="http://schemas.microsoft.com/office/drawing/2014/main" id="{2FFDA649-6849-4B47-AE7F-521AF183C255}"/>
              </a:ext>
            </a:extLst>
          </p:cNvPr>
          <p:cNvPicPr>
            <a:picLocks noChangeAspect="1"/>
          </p:cNvPicPr>
          <p:nvPr/>
        </p:nvPicPr>
        <p:blipFill>
          <a:blip r:embed="rId21">
            <a:duotone>
              <a:schemeClr val="bg2">
                <a:shade val="45000"/>
                <a:satMod val="135000"/>
              </a:schemeClr>
              <a:prstClr val="white"/>
            </a:duotone>
            <a:extLst>
              <a:ext uri="{837473B0-CC2E-450A-ABE3-18F120FF3D39}">
                <a1611:picAttrSrcUrl xmlns:a1611="http://schemas.microsoft.com/office/drawing/2016/11/main" r:id="rId22"/>
              </a:ext>
            </a:extLst>
          </a:blip>
          <a:stretch>
            <a:fillRect/>
          </a:stretch>
        </p:blipFill>
        <p:spPr>
          <a:xfrm>
            <a:off x="3131817" y="680928"/>
            <a:ext cx="339037" cy="339037"/>
          </a:xfrm>
          <a:prstGeom prst="rect">
            <a:avLst/>
          </a:prstGeom>
        </p:spPr>
      </p:pic>
      <p:sp>
        <p:nvSpPr>
          <p:cNvPr id="33" name="Rectangle 32">
            <a:extLst>
              <a:ext uri="{FF2B5EF4-FFF2-40B4-BE49-F238E27FC236}">
                <a16:creationId xmlns:a16="http://schemas.microsoft.com/office/drawing/2014/main" id="{CFFD45AC-F8FC-4DC9-9E90-BF329BDA12B1}"/>
              </a:ext>
            </a:extLst>
          </p:cNvPr>
          <p:cNvSpPr/>
          <p:nvPr>
            <p:custDataLst>
              <p:tags r:id="rId7"/>
            </p:custDataLst>
          </p:nvPr>
        </p:nvSpPr>
        <p:spPr>
          <a:xfrm>
            <a:off x="924970" y="1173842"/>
            <a:ext cx="1375064" cy="424732"/>
          </a:xfrm>
          <a:prstGeom prst="rect">
            <a:avLst/>
          </a:prstGeom>
        </p:spPr>
        <p:txBody>
          <a:bodyPr wrap="square" lIns="27432" tIns="27432" rIns="27432" bIns="27432">
            <a:spAutoFit/>
          </a:bodyPr>
          <a:lstStyle/>
          <a:p>
            <a:pPr algn="ctr" rtl="0"/>
            <a:r>
              <a:rPr lang="en-US" sz="1200" dirty="0">
                <a:latin typeface="Arial"/>
                <a:cs typeface="Arial"/>
              </a:rPr>
              <a:t>Epic</a:t>
            </a:r>
          </a:p>
          <a:p>
            <a:pPr algn="ctr" rtl="0"/>
            <a:r>
              <a:rPr lang="en-US" sz="1200" dirty="0">
                <a:latin typeface="Arial"/>
                <a:cs typeface="Arial"/>
              </a:rPr>
              <a:t>Sponsor</a:t>
            </a:r>
          </a:p>
        </p:txBody>
      </p:sp>
    </p:spTree>
    <p:extLst>
      <p:ext uri="{BB962C8B-B14F-4D97-AF65-F5344CB8AC3E}">
        <p14:creationId xmlns:p14="http://schemas.microsoft.com/office/powerpoint/2010/main" val="232502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500"/>
                                        <p:tgtEl>
                                          <p:spTgt spid="3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31"/>
                                        </p:tgtEl>
                                      </p:cBhvr>
                                    </p:animEffect>
                                    <p:set>
                                      <p:cBhvr>
                                        <p:cTn id="19" dur="1" fill="hold">
                                          <p:stCondLst>
                                            <p:cond delay="499"/>
                                          </p:stCondLst>
                                        </p:cTn>
                                        <p:tgtEl>
                                          <p:spTgt spid="31"/>
                                        </p:tgtEl>
                                        <p:attrNameLst>
                                          <p:attrName>style.visibility</p:attrName>
                                        </p:attrNameLst>
                                      </p:cBhvr>
                                      <p:to>
                                        <p:strVal val="hidden"/>
                                      </p:to>
                                    </p:set>
                                  </p:childTnLst>
                                </p:cTn>
                              </p:par>
                              <p:par>
                                <p:cTn id="20" presetID="42" presetClass="path" presetSubtype="0" accel="50000" decel="50000" fill="hold" nodeType="withEffect">
                                  <p:stCondLst>
                                    <p:cond delay="0"/>
                                  </p:stCondLst>
                                  <p:childTnLst>
                                    <p:animMotion origin="layout" path="M -4.72222E-6 -3.33333E-6 L -0.1835 -0.07222 " pathEditMode="relative" rAng="0" ptsTypes="AA">
                                      <p:cBhvr>
                                        <p:cTn id="21" dur="2000" fill="hold"/>
                                        <p:tgtEl>
                                          <p:spTgt spid="18"/>
                                        </p:tgtEl>
                                        <p:attrNameLst>
                                          <p:attrName>ppt_x</p:attrName>
                                          <p:attrName>ppt_y</p:attrName>
                                        </p:attrNameLst>
                                      </p:cBhvr>
                                      <p:rCtr x="-9184" y="-3611"/>
                                    </p:animMotion>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88BAA-E0C4-48CF-8798-34F2914BC195}"/>
              </a:ext>
            </a:extLst>
          </p:cNvPr>
          <p:cNvSpPr>
            <a:spLocks noGrp="1"/>
          </p:cNvSpPr>
          <p:nvPr>
            <p:ph type="title"/>
          </p:nvPr>
        </p:nvSpPr>
        <p:spPr/>
        <p:txBody>
          <a:bodyPr/>
          <a:lstStyle/>
          <a:p>
            <a:r>
              <a:rPr lang="en-GB" dirty="0"/>
              <a:t>Epic Ownership Team</a:t>
            </a:r>
          </a:p>
        </p:txBody>
      </p:sp>
      <p:sp>
        <p:nvSpPr>
          <p:cNvPr id="4" name="Rectangle 3">
            <a:extLst>
              <a:ext uri="{FF2B5EF4-FFF2-40B4-BE49-F238E27FC236}">
                <a16:creationId xmlns:a16="http://schemas.microsoft.com/office/drawing/2014/main" id="{DCE4CD11-ED8F-4132-9C93-844406F2908B}"/>
              </a:ext>
            </a:extLst>
          </p:cNvPr>
          <p:cNvSpPr/>
          <p:nvPr/>
        </p:nvSpPr>
        <p:spPr>
          <a:xfrm>
            <a:off x="2666972" y="2532117"/>
            <a:ext cx="1479038" cy="424732"/>
          </a:xfrm>
          <a:prstGeom prst="rect">
            <a:avLst/>
          </a:prstGeom>
        </p:spPr>
        <p:txBody>
          <a:bodyPr wrap="square" lIns="27432" tIns="27432" rIns="27432" bIns="27432">
            <a:spAutoFit/>
          </a:bodyPr>
          <a:lstStyle/>
          <a:p>
            <a:pPr algn="ctr" rtl="0"/>
            <a:r>
              <a:rPr lang="en-US" sz="1200" dirty="0">
                <a:latin typeface="Arial"/>
                <a:cs typeface="Arial"/>
              </a:rPr>
              <a:t>Product Management</a:t>
            </a:r>
          </a:p>
        </p:txBody>
      </p:sp>
      <p:sp>
        <p:nvSpPr>
          <p:cNvPr id="5" name="Rectangle 4">
            <a:extLst>
              <a:ext uri="{FF2B5EF4-FFF2-40B4-BE49-F238E27FC236}">
                <a16:creationId xmlns:a16="http://schemas.microsoft.com/office/drawing/2014/main" id="{81ECA8A3-55B7-459A-A08D-1FA4D95D0241}"/>
              </a:ext>
            </a:extLst>
          </p:cNvPr>
          <p:cNvSpPr/>
          <p:nvPr>
            <p:custDataLst>
              <p:tags r:id="rId1"/>
            </p:custDataLst>
          </p:nvPr>
        </p:nvSpPr>
        <p:spPr>
          <a:xfrm>
            <a:off x="3989554" y="3080874"/>
            <a:ext cx="1164892" cy="424732"/>
          </a:xfrm>
          <a:prstGeom prst="rect">
            <a:avLst/>
          </a:prstGeom>
        </p:spPr>
        <p:txBody>
          <a:bodyPr wrap="square" lIns="27432" tIns="27432" rIns="27432" bIns="27432">
            <a:spAutoFit/>
          </a:bodyPr>
          <a:lstStyle/>
          <a:p>
            <a:pPr algn="ctr"/>
            <a:r>
              <a:rPr lang="en-US" sz="1200" dirty="0">
                <a:latin typeface="Arial"/>
                <a:cs typeface="Arial"/>
              </a:rPr>
              <a:t>System</a:t>
            </a:r>
          </a:p>
          <a:p>
            <a:pPr algn="ctr"/>
            <a:r>
              <a:rPr lang="en-US" sz="1200" dirty="0">
                <a:latin typeface="Arial"/>
                <a:cs typeface="Arial"/>
              </a:rPr>
              <a:t>Architect </a:t>
            </a:r>
          </a:p>
        </p:txBody>
      </p:sp>
      <p:pic>
        <p:nvPicPr>
          <p:cNvPr id="6" name="Picture 5" descr="Product-Mgmt.png">
            <a:extLst>
              <a:ext uri="{FF2B5EF4-FFF2-40B4-BE49-F238E27FC236}">
                <a16:creationId xmlns:a16="http://schemas.microsoft.com/office/drawing/2014/main" id="{F456EE03-68BA-4CD9-8217-72B328265F09}"/>
              </a:ext>
            </a:extLst>
          </p:cNvPr>
          <p:cNvPicPr>
            <a:picLocks noChangeAspect="1"/>
          </p:cNvPicPr>
          <p:nvPr/>
        </p:nvPicPr>
        <p:blipFill>
          <a:blip r:embed="rId9">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296870" y="2084017"/>
            <a:ext cx="339014" cy="481603"/>
          </a:xfrm>
          <a:prstGeom prst="rect">
            <a:avLst/>
          </a:prstGeom>
        </p:spPr>
      </p:pic>
      <p:pic>
        <p:nvPicPr>
          <p:cNvPr id="7" name="Picture 6" descr="Solution-Arch-Eng.png">
            <a:extLst>
              <a:ext uri="{FF2B5EF4-FFF2-40B4-BE49-F238E27FC236}">
                <a16:creationId xmlns:a16="http://schemas.microsoft.com/office/drawing/2014/main" id="{1BAE315A-D122-438E-826C-7F57D8F8B895}"/>
              </a:ext>
            </a:extLst>
          </p:cNvPr>
          <p:cNvPicPr>
            <a:picLocks noChangeAspect="1"/>
          </p:cNvPicPr>
          <p:nvPr/>
        </p:nvPicPr>
        <p:blipFill>
          <a:blip r:embed="rId10">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419422" y="2649886"/>
            <a:ext cx="345761" cy="460511"/>
          </a:xfrm>
          <a:prstGeom prst="rect">
            <a:avLst/>
          </a:prstGeom>
        </p:spPr>
      </p:pic>
      <p:pic>
        <p:nvPicPr>
          <p:cNvPr id="8" name="Picture 7" descr="RTE.png">
            <a:extLst>
              <a:ext uri="{FF2B5EF4-FFF2-40B4-BE49-F238E27FC236}">
                <a16:creationId xmlns:a16="http://schemas.microsoft.com/office/drawing/2014/main" id="{ADF70F0E-7349-4FC0-BE42-2519E55B666A}"/>
              </a:ext>
            </a:extLst>
          </p:cNvPr>
          <p:cNvPicPr>
            <a:picLocks noChangeAspect="1"/>
          </p:cNvPicPr>
          <p:nvPr/>
        </p:nvPicPr>
        <p:blipFill>
          <a:blip r:embed="rId11">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588719" y="2081696"/>
            <a:ext cx="316808" cy="466297"/>
          </a:xfrm>
          <a:prstGeom prst="rect">
            <a:avLst/>
          </a:prstGeom>
        </p:spPr>
      </p:pic>
      <p:sp>
        <p:nvSpPr>
          <p:cNvPr id="9" name="Rectangle 8">
            <a:extLst>
              <a:ext uri="{FF2B5EF4-FFF2-40B4-BE49-F238E27FC236}">
                <a16:creationId xmlns:a16="http://schemas.microsoft.com/office/drawing/2014/main" id="{32354059-2EDC-43B2-BF56-FBA0E201B8A7}"/>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10" name="Rectangle 9">
            <a:extLst>
              <a:ext uri="{FF2B5EF4-FFF2-40B4-BE49-F238E27FC236}">
                <a16:creationId xmlns:a16="http://schemas.microsoft.com/office/drawing/2014/main" id="{4F3297BE-3894-46C8-B564-70E21C515EB1}"/>
              </a:ext>
            </a:extLst>
          </p:cNvPr>
          <p:cNvSpPr/>
          <p:nvPr>
            <p:custDataLst>
              <p:tags r:id="rId2"/>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pic>
        <p:nvPicPr>
          <p:cNvPr id="11" name="Picture 10" descr="Product-Owner.png">
            <a:extLst>
              <a:ext uri="{FF2B5EF4-FFF2-40B4-BE49-F238E27FC236}">
                <a16:creationId xmlns:a16="http://schemas.microsoft.com/office/drawing/2014/main" id="{172A1108-CEEA-4E99-8483-B90A26883AD3}"/>
              </a:ext>
            </a:extLst>
          </p:cNvPr>
          <p:cNvPicPr>
            <a:picLocks noChangeAspect="1"/>
          </p:cNvPicPr>
          <p:nvPr/>
        </p:nvPicPr>
        <p:blipFill>
          <a:blip r:embed="rId1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12" name="Picture 11" descr="Agile-Team.png">
            <a:extLst>
              <a:ext uri="{FF2B5EF4-FFF2-40B4-BE49-F238E27FC236}">
                <a16:creationId xmlns:a16="http://schemas.microsoft.com/office/drawing/2014/main" id="{DD91969D-E66C-4BD4-8DA7-F245EAF92136}"/>
              </a:ext>
            </a:extLst>
          </p:cNvPr>
          <p:cNvPicPr>
            <a:picLocks noChangeAspect="1"/>
          </p:cNvPicPr>
          <p:nvPr/>
        </p:nvPicPr>
        <p:blipFill>
          <a:blip r:embed="rId13">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13" name="Picture 12" descr="Scrum-Master.png">
            <a:extLst>
              <a:ext uri="{FF2B5EF4-FFF2-40B4-BE49-F238E27FC236}">
                <a16:creationId xmlns:a16="http://schemas.microsoft.com/office/drawing/2014/main" id="{F17186F4-94EF-407C-9A30-0907471E8317}"/>
              </a:ext>
            </a:extLst>
          </p:cNvPr>
          <p:cNvPicPr>
            <a:picLocks noChangeAspect="1"/>
          </p:cNvPicPr>
          <p:nvPr/>
        </p:nvPicPr>
        <p:blipFill>
          <a:blip r:embed="rId14">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sp>
        <p:nvSpPr>
          <p:cNvPr id="14" name="Rectangle 13">
            <a:extLst>
              <a:ext uri="{FF2B5EF4-FFF2-40B4-BE49-F238E27FC236}">
                <a16:creationId xmlns:a16="http://schemas.microsoft.com/office/drawing/2014/main" id="{9A5787EE-0B6A-40F3-993B-6BECE98E1CC5}"/>
              </a:ext>
            </a:extLst>
          </p:cNvPr>
          <p:cNvSpPr/>
          <p:nvPr>
            <p:custDataLst>
              <p:tags r:id="rId3"/>
            </p:custDataLst>
          </p:nvPr>
        </p:nvSpPr>
        <p:spPr>
          <a:xfrm>
            <a:off x="5152463" y="2520876"/>
            <a:ext cx="1255770" cy="609398"/>
          </a:xfrm>
          <a:prstGeom prst="rect">
            <a:avLst/>
          </a:prstGeom>
        </p:spPr>
        <p:txBody>
          <a:bodyPr wrap="square" lIns="27432" tIns="27432" rIns="27432" bIns="27432">
            <a:spAutoFit/>
          </a:bodyPr>
          <a:lstStyle/>
          <a:p>
            <a:pPr algn="ctr"/>
            <a:r>
              <a:rPr lang="en-US" sz="1200" dirty="0">
                <a:latin typeface="Arial"/>
                <a:cs typeface="Arial"/>
              </a:rPr>
              <a:t>Release</a:t>
            </a:r>
          </a:p>
          <a:p>
            <a:pPr algn="ctr"/>
            <a:r>
              <a:rPr lang="en-US" sz="1200" dirty="0">
                <a:latin typeface="Arial"/>
                <a:cs typeface="Arial"/>
              </a:rPr>
              <a:t>Train</a:t>
            </a:r>
          </a:p>
          <a:p>
            <a:pPr algn="ctr"/>
            <a:r>
              <a:rPr lang="en-US" sz="1200" dirty="0">
                <a:latin typeface="Arial"/>
                <a:cs typeface="Arial"/>
              </a:rPr>
              <a:t>Engineer</a:t>
            </a:r>
          </a:p>
        </p:txBody>
      </p:sp>
      <p:pic>
        <p:nvPicPr>
          <p:cNvPr id="15" name="Picture 14">
            <a:extLst>
              <a:ext uri="{FF2B5EF4-FFF2-40B4-BE49-F238E27FC236}">
                <a16:creationId xmlns:a16="http://schemas.microsoft.com/office/drawing/2014/main" id="{26F42CB0-7EC1-4D82-8D31-BF8A3EA55E70}"/>
              </a:ext>
            </a:extLst>
          </p:cNvPr>
          <p:cNvPicPr>
            <a:picLocks noChangeAspect="1"/>
          </p:cNvPicPr>
          <p:nvPr/>
        </p:nvPicPr>
        <p:blipFill rotWithShape="1">
          <a:blip r:embed="rId15">
            <a:extLst>
              <a:ext uri="{BEBA8EAE-BF5A-486C-A8C5-ECC9F3942E4B}">
                <a14:imgProps xmlns:a14="http://schemas.microsoft.com/office/drawing/2010/main">
                  <a14:imgLayer r:embed="rId16">
                    <a14:imgEffect>
                      <a14:colorTemperature colorTemp="5800"/>
                    </a14:imgEffect>
                  </a14:imgLayer>
                </a14:imgProps>
              </a:ext>
              <a:ext uri="{28A0092B-C50C-407E-A947-70E740481C1C}">
                <a14:useLocalDpi xmlns:a14="http://schemas.microsoft.com/office/drawing/2010/main"/>
              </a:ext>
            </a:extLst>
          </a:blip>
          <a:srcRect l="1" r="53225"/>
          <a:stretch/>
        </p:blipFill>
        <p:spPr>
          <a:xfrm>
            <a:off x="3149833" y="1089137"/>
            <a:ext cx="309600" cy="479320"/>
          </a:xfrm>
          <a:prstGeom prst="rect">
            <a:avLst/>
          </a:prstGeom>
        </p:spPr>
      </p:pic>
      <p:sp>
        <p:nvSpPr>
          <p:cNvPr id="16" name="Rectangle 15">
            <a:extLst>
              <a:ext uri="{FF2B5EF4-FFF2-40B4-BE49-F238E27FC236}">
                <a16:creationId xmlns:a16="http://schemas.microsoft.com/office/drawing/2014/main" id="{2EE8A4A8-9A42-4547-8CB6-1493D15FC97F}"/>
              </a:ext>
            </a:extLst>
          </p:cNvPr>
          <p:cNvSpPr/>
          <p:nvPr/>
        </p:nvSpPr>
        <p:spPr>
          <a:xfrm>
            <a:off x="2683765" y="1539030"/>
            <a:ext cx="1479038" cy="424732"/>
          </a:xfrm>
          <a:prstGeom prst="rect">
            <a:avLst/>
          </a:prstGeom>
        </p:spPr>
        <p:txBody>
          <a:bodyPr wrap="square" lIns="27432" tIns="27432" rIns="27432" bIns="27432">
            <a:spAutoFit/>
          </a:bodyPr>
          <a:lstStyle/>
          <a:p>
            <a:pPr algn="ctr" rtl="0"/>
            <a:r>
              <a:rPr lang="en-US" sz="1200" dirty="0">
                <a:latin typeface="Arial"/>
                <a:cs typeface="Arial"/>
              </a:rPr>
              <a:t>Lean Portfolio</a:t>
            </a:r>
          </a:p>
          <a:p>
            <a:pPr algn="ctr" rtl="0"/>
            <a:r>
              <a:rPr lang="en-US" sz="1200" dirty="0">
                <a:latin typeface="Arial"/>
                <a:cs typeface="Arial"/>
              </a:rPr>
              <a:t>Management</a:t>
            </a:r>
          </a:p>
        </p:txBody>
      </p:sp>
      <p:pic>
        <p:nvPicPr>
          <p:cNvPr id="17" name="Picture 16" descr="A close up of a logo&#10;&#10;Description automatically generated">
            <a:extLst>
              <a:ext uri="{FF2B5EF4-FFF2-40B4-BE49-F238E27FC236}">
                <a16:creationId xmlns:a16="http://schemas.microsoft.com/office/drawing/2014/main" id="{48DC3586-3211-4839-A915-9A6148CB04F9}"/>
              </a:ext>
            </a:extLst>
          </p:cNvPr>
          <p:cNvPicPr>
            <a:picLocks noChangeAspect="1"/>
          </p:cNvPicPr>
          <p:nvPr/>
        </p:nvPicPr>
        <p:blipFill>
          <a:blip r:embed="rId17"/>
          <a:stretch>
            <a:fillRect/>
          </a:stretch>
        </p:blipFill>
        <p:spPr>
          <a:xfrm>
            <a:off x="4223423" y="1425443"/>
            <a:ext cx="347207" cy="487458"/>
          </a:xfrm>
          <a:prstGeom prst="rect">
            <a:avLst/>
          </a:prstGeom>
          <a:solidFill>
            <a:schemeClr val="bg1"/>
          </a:solidFill>
        </p:spPr>
      </p:pic>
      <p:sp>
        <p:nvSpPr>
          <p:cNvPr id="18" name="Rectangle 17">
            <a:extLst>
              <a:ext uri="{FF2B5EF4-FFF2-40B4-BE49-F238E27FC236}">
                <a16:creationId xmlns:a16="http://schemas.microsoft.com/office/drawing/2014/main" id="{20201999-E6D0-489F-B447-AD105FBE3BFA}"/>
              </a:ext>
            </a:extLst>
          </p:cNvPr>
          <p:cNvSpPr/>
          <p:nvPr/>
        </p:nvSpPr>
        <p:spPr>
          <a:xfrm>
            <a:off x="3848832" y="1895530"/>
            <a:ext cx="1479038" cy="424732"/>
          </a:xfrm>
          <a:prstGeom prst="rect">
            <a:avLst/>
          </a:prstGeom>
        </p:spPr>
        <p:txBody>
          <a:bodyPr wrap="square" lIns="27432" tIns="27432" rIns="27432" bIns="27432">
            <a:spAutoFit/>
          </a:bodyPr>
          <a:lstStyle/>
          <a:p>
            <a:pPr algn="ctr" rtl="0"/>
            <a:r>
              <a:rPr lang="en-US" sz="1200" dirty="0">
                <a:latin typeface="Arial"/>
                <a:cs typeface="Arial"/>
              </a:rPr>
              <a:t>Enterprise</a:t>
            </a:r>
          </a:p>
          <a:p>
            <a:pPr algn="ctr" rtl="0"/>
            <a:r>
              <a:rPr lang="en-US" sz="1200" dirty="0">
                <a:latin typeface="Arial"/>
                <a:cs typeface="Arial"/>
              </a:rPr>
              <a:t>Architecture</a:t>
            </a:r>
          </a:p>
        </p:txBody>
      </p:sp>
      <p:pic>
        <p:nvPicPr>
          <p:cNvPr id="19" name="Picture 18" descr="Product-Owner.png">
            <a:extLst>
              <a:ext uri="{FF2B5EF4-FFF2-40B4-BE49-F238E27FC236}">
                <a16:creationId xmlns:a16="http://schemas.microsoft.com/office/drawing/2014/main" id="{18F1BFEC-898A-4738-A198-26F411316839}"/>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3480637" y="1089137"/>
            <a:ext cx="310493" cy="479320"/>
          </a:xfrm>
          <a:prstGeom prst="rect">
            <a:avLst/>
          </a:prstGeom>
        </p:spPr>
      </p:pic>
      <p:pic>
        <p:nvPicPr>
          <p:cNvPr id="20" name="Picture 19" descr="Solution-Arch-Eng.png">
            <a:extLst>
              <a:ext uri="{FF2B5EF4-FFF2-40B4-BE49-F238E27FC236}">
                <a16:creationId xmlns:a16="http://schemas.microsoft.com/office/drawing/2014/main" id="{F8043E2C-3E3D-4ABB-83F8-30CB42E84BA1}"/>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581372" y="1425444"/>
            <a:ext cx="345761" cy="487458"/>
          </a:xfrm>
          <a:prstGeom prst="rect">
            <a:avLst/>
          </a:prstGeom>
        </p:spPr>
      </p:pic>
      <p:sp>
        <p:nvSpPr>
          <p:cNvPr id="21" name="Rectangle 20">
            <a:extLst>
              <a:ext uri="{FF2B5EF4-FFF2-40B4-BE49-F238E27FC236}">
                <a16:creationId xmlns:a16="http://schemas.microsoft.com/office/drawing/2014/main" id="{A78A3053-78E1-4B1D-A6FA-5CF714CA01F8}"/>
              </a:ext>
            </a:extLst>
          </p:cNvPr>
          <p:cNvSpPr/>
          <p:nvPr>
            <p:custDataLst>
              <p:tags r:id="rId4"/>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pic>
        <p:nvPicPr>
          <p:cNvPr id="22" name="Picture 21">
            <a:extLst>
              <a:ext uri="{FF2B5EF4-FFF2-40B4-BE49-F238E27FC236}">
                <a16:creationId xmlns:a16="http://schemas.microsoft.com/office/drawing/2014/main" id="{0E9C6EAF-ADEC-42C5-8694-2E6D3D1FA9C0}"/>
              </a:ext>
            </a:extLst>
          </p:cNvPr>
          <p:cNvPicPr>
            <a:picLocks noChangeAspect="1"/>
          </p:cNvPicPr>
          <p:nvPr/>
        </p:nvPicPr>
        <p:blipFill rotWithShape="1">
          <a:blip r:embed="rId18">
            <a:duotone>
              <a:schemeClr val="accent6">
                <a:shade val="45000"/>
                <a:satMod val="135000"/>
              </a:schemeClr>
              <a:prstClr val="white"/>
            </a:duotone>
            <a:extLst>
              <a:ext uri="{28A0092B-C50C-407E-A947-70E740481C1C}">
                <a14:useLocalDpi xmlns:a14="http://schemas.microsoft.com/office/drawing/2010/main"/>
              </a:ext>
            </a:extLst>
          </a:blip>
          <a:srcRect l="50953" r="99"/>
          <a:stretch/>
        </p:blipFill>
        <p:spPr>
          <a:xfrm>
            <a:off x="5760000" y="1050042"/>
            <a:ext cx="324000" cy="518415"/>
          </a:xfrm>
          <a:prstGeom prst="rect">
            <a:avLst/>
          </a:prstGeom>
        </p:spPr>
      </p:pic>
      <p:sp>
        <p:nvSpPr>
          <p:cNvPr id="23" name="Rectangle 22">
            <a:extLst>
              <a:ext uri="{FF2B5EF4-FFF2-40B4-BE49-F238E27FC236}">
                <a16:creationId xmlns:a16="http://schemas.microsoft.com/office/drawing/2014/main" id="{34D7A569-3D39-48BB-A395-75690B608E5E}"/>
              </a:ext>
            </a:extLst>
          </p:cNvPr>
          <p:cNvSpPr/>
          <p:nvPr/>
        </p:nvSpPr>
        <p:spPr>
          <a:xfrm>
            <a:off x="5040829" y="1562366"/>
            <a:ext cx="1479038" cy="424732"/>
          </a:xfrm>
          <a:prstGeom prst="rect">
            <a:avLst/>
          </a:prstGeom>
        </p:spPr>
        <p:txBody>
          <a:bodyPr wrap="square" lIns="27432" tIns="27432" rIns="27432" bIns="27432">
            <a:spAutoFit/>
          </a:bodyPr>
          <a:lstStyle/>
          <a:p>
            <a:pPr algn="ctr" rtl="0"/>
            <a:r>
              <a:rPr lang="en-US" sz="1200" dirty="0">
                <a:latin typeface="Arial"/>
                <a:cs typeface="Arial"/>
              </a:rPr>
              <a:t>Agile</a:t>
            </a:r>
          </a:p>
          <a:p>
            <a:pPr algn="ctr" rtl="0"/>
            <a:r>
              <a:rPr lang="en-US" sz="1200" dirty="0">
                <a:latin typeface="Arial"/>
                <a:cs typeface="Arial"/>
              </a:rPr>
              <a:t>PMO</a:t>
            </a:r>
          </a:p>
        </p:txBody>
      </p:sp>
      <p:pic>
        <p:nvPicPr>
          <p:cNvPr id="24" name="Picture 23" descr="Tech-lead.png">
            <a:extLst>
              <a:ext uri="{FF2B5EF4-FFF2-40B4-BE49-F238E27FC236}">
                <a16:creationId xmlns:a16="http://schemas.microsoft.com/office/drawing/2014/main" id="{2EE05ABA-6844-4966-9BB7-7085637940A8}"/>
              </a:ext>
            </a:extLst>
          </p:cNvPr>
          <p:cNvPicPr>
            <a:picLocks noChangeAspect="1"/>
          </p:cNvPicPr>
          <p:nvPr/>
        </p:nvPicPr>
        <p:blipFill rotWithShape="1">
          <a:blip r:embed="rId19">
            <a:duotone>
              <a:schemeClr val="accent6">
                <a:shade val="45000"/>
                <a:satMod val="135000"/>
              </a:schemeClr>
              <a:prstClr val="white"/>
            </a:duotone>
            <a:extLst>
              <a:ext uri="{28A0092B-C50C-407E-A947-70E740481C1C}">
                <a14:useLocalDpi xmlns:a14="http://schemas.microsoft.com/office/drawing/2010/main"/>
              </a:ext>
            </a:extLst>
          </a:blip>
          <a:srcRect l="3398" t="1992" r="4074" b="2489"/>
          <a:stretch/>
        </p:blipFill>
        <p:spPr>
          <a:xfrm>
            <a:off x="5383768" y="1063925"/>
            <a:ext cx="369943" cy="518415"/>
          </a:xfrm>
          <a:prstGeom prst="rect">
            <a:avLst/>
          </a:prstGeom>
        </p:spPr>
      </p:pic>
      <p:pic>
        <p:nvPicPr>
          <p:cNvPr id="25" name="Picture 24">
            <a:extLst>
              <a:ext uri="{FF2B5EF4-FFF2-40B4-BE49-F238E27FC236}">
                <a16:creationId xmlns:a16="http://schemas.microsoft.com/office/drawing/2014/main" id="{B944A395-EA13-4538-9BA1-8C35592C0ECA}"/>
              </a:ext>
            </a:extLst>
          </p:cNvPr>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1886634" y="1417499"/>
            <a:ext cx="661919" cy="479320"/>
          </a:xfrm>
          <a:prstGeom prst="rect">
            <a:avLst/>
          </a:prstGeom>
        </p:spPr>
      </p:pic>
      <p:sp>
        <p:nvSpPr>
          <p:cNvPr id="26" name="Rectangle 25">
            <a:extLst>
              <a:ext uri="{FF2B5EF4-FFF2-40B4-BE49-F238E27FC236}">
                <a16:creationId xmlns:a16="http://schemas.microsoft.com/office/drawing/2014/main" id="{1D0AD901-83CF-444A-A2FE-1FBCD3E33A06}"/>
              </a:ext>
            </a:extLst>
          </p:cNvPr>
          <p:cNvSpPr/>
          <p:nvPr>
            <p:custDataLst>
              <p:tags r:id="rId5"/>
            </p:custDataLst>
          </p:nvPr>
        </p:nvSpPr>
        <p:spPr>
          <a:xfrm>
            <a:off x="1530061" y="1922508"/>
            <a:ext cx="1375064" cy="240066"/>
          </a:xfrm>
          <a:prstGeom prst="rect">
            <a:avLst/>
          </a:prstGeom>
        </p:spPr>
        <p:txBody>
          <a:bodyPr wrap="square" lIns="27432" tIns="27432" rIns="27432" bIns="27432">
            <a:spAutoFit/>
          </a:bodyPr>
          <a:lstStyle/>
          <a:p>
            <a:pPr algn="ctr" rtl="0"/>
            <a:r>
              <a:rPr lang="en-US" sz="1200" dirty="0">
                <a:latin typeface="Arial"/>
                <a:cs typeface="Arial"/>
              </a:rPr>
              <a:t>Stakeholders</a:t>
            </a:r>
          </a:p>
        </p:txBody>
      </p:sp>
      <p:pic>
        <p:nvPicPr>
          <p:cNvPr id="27" name="Picture 26" descr="Product-Mgmt.png">
            <a:extLst>
              <a:ext uri="{FF2B5EF4-FFF2-40B4-BE49-F238E27FC236}">
                <a16:creationId xmlns:a16="http://schemas.microsoft.com/office/drawing/2014/main" id="{40683554-4A9B-4E4E-A525-8502CA5B83BD}"/>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059312" y="1422770"/>
            <a:ext cx="339014" cy="474050"/>
          </a:xfrm>
          <a:prstGeom prst="rect">
            <a:avLst/>
          </a:prstGeom>
        </p:spPr>
      </p:pic>
      <p:sp>
        <p:nvSpPr>
          <p:cNvPr id="28" name="Rectangle 27">
            <a:extLst>
              <a:ext uri="{FF2B5EF4-FFF2-40B4-BE49-F238E27FC236}">
                <a16:creationId xmlns:a16="http://schemas.microsoft.com/office/drawing/2014/main" id="{FF775170-982E-43E7-A2DD-7BA26237174D}"/>
              </a:ext>
            </a:extLst>
          </p:cNvPr>
          <p:cNvSpPr/>
          <p:nvPr>
            <p:custDataLst>
              <p:tags r:id="rId6"/>
            </p:custDataLst>
          </p:nvPr>
        </p:nvSpPr>
        <p:spPr>
          <a:xfrm>
            <a:off x="541287" y="1916244"/>
            <a:ext cx="1375064" cy="424732"/>
          </a:xfrm>
          <a:prstGeom prst="rect">
            <a:avLst/>
          </a:prstGeom>
        </p:spPr>
        <p:txBody>
          <a:bodyPr wrap="square" lIns="27432" tIns="27432" rIns="27432" bIns="27432">
            <a:spAutoFit/>
          </a:bodyPr>
          <a:lstStyle/>
          <a:p>
            <a:pPr algn="ctr" rtl="0"/>
            <a:r>
              <a:rPr lang="en-US" sz="1200" dirty="0">
                <a:latin typeface="Arial"/>
                <a:cs typeface="Arial"/>
              </a:rPr>
              <a:t>Epic</a:t>
            </a:r>
          </a:p>
          <a:p>
            <a:pPr algn="ctr" rtl="0"/>
            <a:r>
              <a:rPr lang="en-US" sz="1200" dirty="0">
                <a:latin typeface="Arial"/>
                <a:cs typeface="Arial"/>
              </a:rPr>
              <a:t>Owner</a:t>
            </a:r>
          </a:p>
        </p:txBody>
      </p:sp>
      <p:pic>
        <p:nvPicPr>
          <p:cNvPr id="31" name="Picture 30" descr="Tech-lead.png">
            <a:extLst>
              <a:ext uri="{FF2B5EF4-FFF2-40B4-BE49-F238E27FC236}">
                <a16:creationId xmlns:a16="http://schemas.microsoft.com/office/drawing/2014/main" id="{96F2E603-0A2B-4E1A-8547-0AAD58C9714B}"/>
              </a:ext>
            </a:extLst>
          </p:cNvPr>
          <p:cNvPicPr>
            <a:picLocks noChangeAspect="1"/>
          </p:cNvPicPr>
          <p:nvPr/>
        </p:nvPicPr>
        <p:blipFill rotWithShape="1">
          <a:blip r:embed="rId19">
            <a:duotone>
              <a:schemeClr val="accent6">
                <a:shade val="45000"/>
                <a:satMod val="135000"/>
              </a:schemeClr>
              <a:prstClr val="white"/>
            </a:duotone>
            <a:extLst>
              <a:ext uri="{28A0092B-C50C-407E-A947-70E740481C1C}">
                <a14:useLocalDpi xmlns:a14="http://schemas.microsoft.com/office/drawing/2010/main"/>
              </a:ext>
            </a:extLst>
          </a:blip>
          <a:srcRect l="3398" t="1992" r="4074" b="2489"/>
          <a:stretch/>
        </p:blipFill>
        <p:spPr>
          <a:xfrm>
            <a:off x="1381479" y="1377115"/>
            <a:ext cx="369943" cy="518415"/>
          </a:xfrm>
          <a:prstGeom prst="rect">
            <a:avLst/>
          </a:prstGeom>
        </p:spPr>
      </p:pic>
      <p:pic>
        <p:nvPicPr>
          <p:cNvPr id="32" name="Picture 31" descr="Product-Owner.png">
            <a:extLst>
              <a:ext uri="{FF2B5EF4-FFF2-40B4-BE49-F238E27FC236}">
                <a16:creationId xmlns:a16="http://schemas.microsoft.com/office/drawing/2014/main" id="{AF963332-9A89-4B4F-B495-DBF757E7FF60}"/>
              </a:ext>
            </a:extLst>
          </p:cNvPr>
          <p:cNvPicPr>
            <a:picLocks noChangeAspect="1"/>
          </p:cNvPicPr>
          <p:nvPr/>
        </p:nvPicPr>
        <p:blipFill>
          <a:blip r:embed="rId12">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742982" y="1425443"/>
            <a:ext cx="310493" cy="456304"/>
          </a:xfrm>
          <a:prstGeom prst="rect">
            <a:avLst/>
          </a:prstGeom>
        </p:spPr>
      </p:pic>
      <p:sp>
        <p:nvSpPr>
          <p:cNvPr id="33" name="Rectangle: Rounded Corners 32">
            <a:extLst>
              <a:ext uri="{FF2B5EF4-FFF2-40B4-BE49-F238E27FC236}">
                <a16:creationId xmlns:a16="http://schemas.microsoft.com/office/drawing/2014/main" id="{CD4D6DC1-5378-4FCA-8F82-B3F922E1E24F}"/>
              </a:ext>
            </a:extLst>
          </p:cNvPr>
          <p:cNvSpPr/>
          <p:nvPr/>
        </p:nvSpPr>
        <p:spPr bwMode="auto">
          <a:xfrm>
            <a:off x="6267600" y="975218"/>
            <a:ext cx="2516105" cy="3838574"/>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91440" rIns="91440" bIns="91440" numCol="1" rtlCol="0" anchor="ctr" anchorCtr="0" compatLnSpc="1">
            <a:prstTxWarp prst="textNoShape">
              <a:avLst/>
            </a:prstTxWarp>
            <a:noAutofit/>
          </a:bodyPr>
          <a:lstStyle/>
          <a:p>
            <a:r>
              <a:rPr lang="en-GB" dirty="0"/>
              <a:t>Symptom: Epics are big; sometimes bigger than just IT</a:t>
            </a:r>
            <a:endParaRPr lang="en-GB" dirty="0">
              <a:solidFill>
                <a:srgbClr val="FF0000"/>
              </a:solidFill>
            </a:endParaRPr>
          </a:p>
          <a:p>
            <a:endParaRPr lang="en-GB" dirty="0"/>
          </a:p>
          <a:p>
            <a:r>
              <a:rPr lang="en-GB" dirty="0"/>
              <a:t>Reaction: Epic ownership team</a:t>
            </a:r>
            <a:endParaRPr lang="en-GB" dirty="0">
              <a:solidFill>
                <a:srgbClr val="FF0000"/>
              </a:solidFill>
            </a:endParaRPr>
          </a:p>
          <a:p>
            <a:r>
              <a:rPr lang="en-GB" dirty="0"/>
              <a:t> </a:t>
            </a:r>
          </a:p>
        </p:txBody>
      </p:sp>
      <p:sp>
        <p:nvSpPr>
          <p:cNvPr id="34" name="Rectangle 33">
            <a:extLst>
              <a:ext uri="{FF2B5EF4-FFF2-40B4-BE49-F238E27FC236}">
                <a16:creationId xmlns:a16="http://schemas.microsoft.com/office/drawing/2014/main" id="{2579F202-81FB-445B-83A7-D45D622E02E6}"/>
              </a:ext>
            </a:extLst>
          </p:cNvPr>
          <p:cNvSpPr/>
          <p:nvPr/>
        </p:nvSpPr>
        <p:spPr>
          <a:xfrm>
            <a:off x="326626" y="3080235"/>
            <a:ext cx="677365" cy="424732"/>
          </a:xfrm>
          <a:prstGeom prst="rect">
            <a:avLst/>
          </a:prstGeom>
        </p:spPr>
        <p:txBody>
          <a:bodyPr wrap="none" lIns="27432" tIns="27432" rIns="27432" bIns="27432">
            <a:spAutoFit/>
          </a:bodyPr>
          <a:lstStyle/>
          <a:p>
            <a:pPr algn="ctr" rtl="0"/>
            <a:r>
              <a:rPr lang="en-US" sz="1200" dirty="0">
                <a:latin typeface="Arial"/>
                <a:cs typeface="Arial"/>
              </a:rPr>
              <a:t>Business</a:t>
            </a:r>
          </a:p>
          <a:p>
            <a:pPr algn="ctr" rtl="0"/>
            <a:r>
              <a:rPr lang="en-US" sz="1200" dirty="0">
                <a:latin typeface="Arial"/>
                <a:cs typeface="Arial"/>
              </a:rPr>
              <a:t>Change</a:t>
            </a:r>
          </a:p>
        </p:txBody>
      </p:sp>
      <p:pic>
        <p:nvPicPr>
          <p:cNvPr id="35" name="Picture 34" descr="Agile-Team.png">
            <a:extLst>
              <a:ext uri="{FF2B5EF4-FFF2-40B4-BE49-F238E27FC236}">
                <a16:creationId xmlns:a16="http://schemas.microsoft.com/office/drawing/2014/main" id="{1C3940EE-525F-435C-A9A7-74B1775DDFDA}"/>
              </a:ext>
            </a:extLst>
          </p:cNvPr>
          <p:cNvPicPr>
            <a:picLocks noChangeAspect="1"/>
          </p:cNvPicPr>
          <p:nvPr/>
        </p:nvPicPr>
        <p:blipFill>
          <a:blip r:embed="rId13">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478" y="2375473"/>
            <a:ext cx="1163663" cy="684508"/>
          </a:xfrm>
          <a:prstGeom prst="rect">
            <a:avLst/>
          </a:prstGeom>
        </p:spPr>
      </p:pic>
      <p:sp>
        <p:nvSpPr>
          <p:cNvPr id="39" name="Rectangle 38">
            <a:extLst>
              <a:ext uri="{FF2B5EF4-FFF2-40B4-BE49-F238E27FC236}">
                <a16:creationId xmlns:a16="http://schemas.microsoft.com/office/drawing/2014/main" id="{08B0C620-9FC1-4B25-8DD0-D2A912A03B2A}"/>
              </a:ext>
            </a:extLst>
          </p:cNvPr>
          <p:cNvSpPr/>
          <p:nvPr/>
        </p:nvSpPr>
        <p:spPr>
          <a:xfrm>
            <a:off x="1171843" y="3535834"/>
            <a:ext cx="916212" cy="424732"/>
          </a:xfrm>
          <a:prstGeom prst="rect">
            <a:avLst/>
          </a:prstGeom>
        </p:spPr>
        <p:txBody>
          <a:bodyPr wrap="none" lIns="27432" tIns="27432" rIns="27432" bIns="27432">
            <a:spAutoFit/>
          </a:bodyPr>
          <a:lstStyle/>
          <a:p>
            <a:pPr algn="ctr" rtl="0"/>
            <a:r>
              <a:rPr lang="en-US" sz="1200" dirty="0">
                <a:latin typeface="Arial"/>
                <a:cs typeface="Arial"/>
              </a:rPr>
              <a:t>Building</a:t>
            </a:r>
          </a:p>
          <a:p>
            <a:pPr algn="ctr" rtl="0"/>
            <a:r>
              <a:rPr lang="en-US" sz="1200" dirty="0">
                <a:latin typeface="Arial"/>
                <a:cs typeface="Arial"/>
              </a:rPr>
              <a:t>Construction</a:t>
            </a:r>
          </a:p>
        </p:txBody>
      </p:sp>
      <p:pic>
        <p:nvPicPr>
          <p:cNvPr id="40" name="Picture 39" descr="Agile-Team.png">
            <a:extLst>
              <a:ext uri="{FF2B5EF4-FFF2-40B4-BE49-F238E27FC236}">
                <a16:creationId xmlns:a16="http://schemas.microsoft.com/office/drawing/2014/main" id="{C784199A-D984-4D93-A984-B2154646903E}"/>
              </a:ext>
            </a:extLst>
          </p:cNvPr>
          <p:cNvPicPr>
            <a:picLocks noChangeAspect="1"/>
          </p:cNvPicPr>
          <p:nvPr/>
        </p:nvPicPr>
        <p:blipFill>
          <a:blip r:embed="rId13">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048117" y="2831072"/>
            <a:ext cx="1163663" cy="684508"/>
          </a:xfrm>
          <a:prstGeom prst="rect">
            <a:avLst/>
          </a:prstGeom>
        </p:spPr>
      </p:pic>
      <p:sp>
        <p:nvSpPr>
          <p:cNvPr id="41" name="Rectangle 40">
            <a:extLst>
              <a:ext uri="{FF2B5EF4-FFF2-40B4-BE49-F238E27FC236}">
                <a16:creationId xmlns:a16="http://schemas.microsoft.com/office/drawing/2014/main" id="{8D982AC5-4CEE-4400-9760-CE01CE4F0743}"/>
              </a:ext>
            </a:extLst>
          </p:cNvPr>
          <p:cNvSpPr/>
          <p:nvPr/>
        </p:nvSpPr>
        <p:spPr>
          <a:xfrm>
            <a:off x="500231" y="4204332"/>
            <a:ext cx="276614" cy="240066"/>
          </a:xfrm>
          <a:prstGeom prst="rect">
            <a:avLst/>
          </a:prstGeom>
        </p:spPr>
        <p:txBody>
          <a:bodyPr wrap="none" lIns="27432" tIns="27432" rIns="27432" bIns="27432">
            <a:spAutoFit/>
          </a:bodyPr>
          <a:lstStyle/>
          <a:p>
            <a:pPr algn="ctr" rtl="0"/>
            <a:r>
              <a:rPr lang="en-US" sz="1200" dirty="0">
                <a:latin typeface="Arial"/>
                <a:cs typeface="Arial"/>
              </a:rPr>
              <a:t>HR</a:t>
            </a:r>
          </a:p>
        </p:txBody>
      </p:sp>
      <p:pic>
        <p:nvPicPr>
          <p:cNvPr id="42" name="Picture 41" descr="Agile-Team.png">
            <a:extLst>
              <a:ext uri="{FF2B5EF4-FFF2-40B4-BE49-F238E27FC236}">
                <a16:creationId xmlns:a16="http://schemas.microsoft.com/office/drawing/2014/main" id="{5A8E2C2C-E9D4-4597-A2D5-8FF2B076B045}"/>
              </a:ext>
            </a:extLst>
          </p:cNvPr>
          <p:cNvPicPr>
            <a:picLocks noChangeAspect="1"/>
          </p:cNvPicPr>
          <p:nvPr/>
        </p:nvPicPr>
        <p:blipFill>
          <a:blip r:embed="rId13">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6706" y="3499570"/>
            <a:ext cx="1163663" cy="684508"/>
          </a:xfrm>
          <a:prstGeom prst="rect">
            <a:avLst/>
          </a:prstGeom>
        </p:spPr>
      </p:pic>
    </p:spTree>
    <p:extLst>
      <p:ext uri="{BB962C8B-B14F-4D97-AF65-F5344CB8AC3E}">
        <p14:creationId xmlns:p14="http://schemas.microsoft.com/office/powerpoint/2010/main" val="294641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9" grpId="0"/>
      <p:bldP spid="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50C451-048C-4677-A20A-B16B8C26CAC7}"/>
              </a:ext>
            </a:extLst>
          </p:cNvPr>
          <p:cNvSpPr>
            <a:spLocks noGrp="1"/>
          </p:cNvSpPr>
          <p:nvPr>
            <p:ph type="title"/>
          </p:nvPr>
        </p:nvSpPr>
        <p:spPr/>
        <p:txBody>
          <a:bodyPr/>
          <a:lstStyle/>
          <a:p>
            <a:r>
              <a:rPr lang="en-GB" dirty="0"/>
              <a:t>Conclusions</a:t>
            </a:r>
          </a:p>
        </p:txBody>
      </p:sp>
    </p:spTree>
    <p:extLst>
      <p:ext uri="{BB962C8B-B14F-4D97-AF65-F5344CB8AC3E}">
        <p14:creationId xmlns:p14="http://schemas.microsoft.com/office/powerpoint/2010/main" val="3037612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5F14692A-1967-411B-99B6-77BECE8DD64F}"/>
              </a:ext>
            </a:extLst>
          </p:cNvPr>
          <p:cNvSpPr/>
          <p:nvPr/>
        </p:nvSpPr>
        <p:spPr bwMode="auto">
          <a:xfrm>
            <a:off x="926548" y="665128"/>
            <a:ext cx="1695566" cy="4478482"/>
          </a:xfrm>
          <a:prstGeom prst="rect">
            <a:avLst/>
          </a:prstGeom>
          <a:solidFill>
            <a:schemeClr val="accent4">
              <a:lumMod val="40000"/>
              <a:lumOff val="60000"/>
            </a:schemeClr>
          </a:solidFill>
          <a:ln w="1905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GB" sz="2200" i="1" dirty="0"/>
          </a:p>
        </p:txBody>
      </p:sp>
      <p:sp>
        <p:nvSpPr>
          <p:cNvPr id="54" name="TextBox 53">
            <a:extLst>
              <a:ext uri="{FF2B5EF4-FFF2-40B4-BE49-F238E27FC236}">
                <a16:creationId xmlns:a16="http://schemas.microsoft.com/office/drawing/2014/main" id="{889E5869-4737-4FCD-BD71-4DDE01119204}"/>
              </a:ext>
            </a:extLst>
          </p:cNvPr>
          <p:cNvSpPr txBox="1"/>
          <p:nvPr/>
        </p:nvSpPr>
        <p:spPr>
          <a:xfrm>
            <a:off x="926548" y="664515"/>
            <a:ext cx="1695566" cy="424732"/>
          </a:xfrm>
          <a:prstGeom prst="rect">
            <a:avLst/>
          </a:prstGeom>
          <a:noFill/>
        </p:spPr>
        <p:txBody>
          <a:bodyPr wrap="square" rtlCol="0" anchor="ctr">
            <a:noAutofit/>
          </a:bodyPr>
          <a:lstStyle/>
          <a:p>
            <a:pPr algn="ctr"/>
            <a:r>
              <a:rPr lang="en-GB" sz="2000" dirty="0">
                <a:solidFill>
                  <a:schemeClr val="tx2"/>
                </a:solidFill>
              </a:rPr>
              <a:t>Business</a:t>
            </a:r>
          </a:p>
        </p:txBody>
      </p:sp>
      <p:sp>
        <p:nvSpPr>
          <p:cNvPr id="51" name="Rectangle 50">
            <a:extLst>
              <a:ext uri="{FF2B5EF4-FFF2-40B4-BE49-F238E27FC236}">
                <a16:creationId xmlns:a16="http://schemas.microsoft.com/office/drawing/2014/main" id="{5FA6FACD-0AA9-4A98-BBC5-624F47AD4A39}"/>
              </a:ext>
            </a:extLst>
          </p:cNvPr>
          <p:cNvSpPr/>
          <p:nvPr/>
        </p:nvSpPr>
        <p:spPr bwMode="auto">
          <a:xfrm>
            <a:off x="2630031" y="665018"/>
            <a:ext cx="1695566" cy="4478482"/>
          </a:xfrm>
          <a:prstGeom prst="rect">
            <a:avLst/>
          </a:prstGeom>
          <a:solidFill>
            <a:schemeClr val="accent4">
              <a:lumMod val="40000"/>
              <a:lumOff val="60000"/>
            </a:schemeClr>
          </a:solidFill>
          <a:ln w="1905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GB" sz="2200" i="1" dirty="0"/>
          </a:p>
        </p:txBody>
      </p:sp>
      <p:sp>
        <p:nvSpPr>
          <p:cNvPr id="52" name="TextBox 51">
            <a:extLst>
              <a:ext uri="{FF2B5EF4-FFF2-40B4-BE49-F238E27FC236}">
                <a16:creationId xmlns:a16="http://schemas.microsoft.com/office/drawing/2014/main" id="{AF83ACA9-0406-4DF2-9815-AEEF07BE81E2}"/>
              </a:ext>
            </a:extLst>
          </p:cNvPr>
          <p:cNvSpPr txBox="1"/>
          <p:nvPr/>
        </p:nvSpPr>
        <p:spPr>
          <a:xfrm>
            <a:off x="2630031" y="664405"/>
            <a:ext cx="1695566" cy="424732"/>
          </a:xfrm>
          <a:prstGeom prst="rect">
            <a:avLst/>
          </a:prstGeom>
          <a:noFill/>
        </p:spPr>
        <p:txBody>
          <a:bodyPr wrap="square" rtlCol="0" anchor="ctr">
            <a:noAutofit/>
          </a:bodyPr>
          <a:lstStyle/>
          <a:p>
            <a:pPr algn="ctr"/>
            <a:r>
              <a:rPr lang="en-GB" sz="2000" dirty="0">
                <a:solidFill>
                  <a:schemeClr val="tx2"/>
                </a:solidFill>
              </a:rPr>
              <a:t>Content</a:t>
            </a:r>
          </a:p>
        </p:txBody>
      </p:sp>
      <p:sp>
        <p:nvSpPr>
          <p:cNvPr id="48" name="Rectangle 47">
            <a:extLst>
              <a:ext uri="{FF2B5EF4-FFF2-40B4-BE49-F238E27FC236}">
                <a16:creationId xmlns:a16="http://schemas.microsoft.com/office/drawing/2014/main" id="{4E5DD567-510D-4E22-8AC3-3F21A9A15AEE}"/>
              </a:ext>
            </a:extLst>
          </p:cNvPr>
          <p:cNvSpPr/>
          <p:nvPr/>
        </p:nvSpPr>
        <p:spPr bwMode="auto">
          <a:xfrm>
            <a:off x="5203604" y="665018"/>
            <a:ext cx="1695566" cy="4478482"/>
          </a:xfrm>
          <a:prstGeom prst="rect">
            <a:avLst/>
          </a:prstGeom>
          <a:solidFill>
            <a:schemeClr val="accent4">
              <a:lumMod val="40000"/>
              <a:lumOff val="60000"/>
            </a:schemeClr>
          </a:solidFill>
          <a:ln w="1905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GB" sz="2200" i="1" dirty="0"/>
          </a:p>
        </p:txBody>
      </p:sp>
      <p:sp>
        <p:nvSpPr>
          <p:cNvPr id="49" name="TextBox 48">
            <a:extLst>
              <a:ext uri="{FF2B5EF4-FFF2-40B4-BE49-F238E27FC236}">
                <a16:creationId xmlns:a16="http://schemas.microsoft.com/office/drawing/2014/main" id="{CC23FC82-C1FD-455D-9EA7-FD052022A06A}"/>
              </a:ext>
            </a:extLst>
          </p:cNvPr>
          <p:cNvSpPr txBox="1"/>
          <p:nvPr/>
        </p:nvSpPr>
        <p:spPr>
          <a:xfrm>
            <a:off x="5203604" y="664405"/>
            <a:ext cx="1695566" cy="424732"/>
          </a:xfrm>
          <a:prstGeom prst="rect">
            <a:avLst/>
          </a:prstGeom>
          <a:noFill/>
        </p:spPr>
        <p:txBody>
          <a:bodyPr wrap="square" rtlCol="0" anchor="ctr">
            <a:noAutofit/>
          </a:bodyPr>
          <a:lstStyle/>
          <a:p>
            <a:pPr algn="ctr"/>
            <a:r>
              <a:rPr lang="en-GB" sz="2000" dirty="0">
                <a:solidFill>
                  <a:schemeClr val="tx2"/>
                </a:solidFill>
              </a:rPr>
              <a:t>Technical</a:t>
            </a:r>
          </a:p>
        </p:txBody>
      </p:sp>
      <p:sp>
        <p:nvSpPr>
          <p:cNvPr id="46" name="Rectangle 45">
            <a:extLst>
              <a:ext uri="{FF2B5EF4-FFF2-40B4-BE49-F238E27FC236}">
                <a16:creationId xmlns:a16="http://schemas.microsoft.com/office/drawing/2014/main" id="{66D03AB7-AE2F-4AD2-B3B6-D6FA6F7D8829}"/>
              </a:ext>
            </a:extLst>
          </p:cNvPr>
          <p:cNvSpPr/>
          <p:nvPr/>
        </p:nvSpPr>
        <p:spPr bwMode="auto">
          <a:xfrm>
            <a:off x="6907148" y="665018"/>
            <a:ext cx="1695566" cy="4478482"/>
          </a:xfrm>
          <a:prstGeom prst="rect">
            <a:avLst/>
          </a:prstGeom>
          <a:solidFill>
            <a:schemeClr val="accent4">
              <a:lumMod val="40000"/>
              <a:lumOff val="60000"/>
            </a:schemeClr>
          </a:solidFill>
          <a:ln w="1905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GB" sz="2200" i="1" dirty="0"/>
          </a:p>
        </p:txBody>
      </p:sp>
      <p:sp>
        <p:nvSpPr>
          <p:cNvPr id="2" name="Title 1">
            <a:extLst>
              <a:ext uri="{FF2B5EF4-FFF2-40B4-BE49-F238E27FC236}">
                <a16:creationId xmlns:a16="http://schemas.microsoft.com/office/drawing/2014/main" id="{76888BAA-E0C4-48CF-8798-34F2914BC195}"/>
              </a:ext>
            </a:extLst>
          </p:cNvPr>
          <p:cNvSpPr>
            <a:spLocks noGrp="1"/>
          </p:cNvSpPr>
          <p:nvPr>
            <p:ph type="title"/>
          </p:nvPr>
        </p:nvSpPr>
        <p:spPr>
          <a:xfrm>
            <a:off x="2051329" y="5075959"/>
            <a:ext cx="8227060" cy="337566"/>
          </a:xfrm>
        </p:spPr>
        <p:txBody>
          <a:bodyPr/>
          <a:lstStyle/>
          <a:p>
            <a:r>
              <a:rPr lang="en-GB" dirty="0"/>
              <a:t>Conclusions</a:t>
            </a:r>
          </a:p>
        </p:txBody>
      </p:sp>
      <p:sp>
        <p:nvSpPr>
          <p:cNvPr id="4" name="Rectangle 3">
            <a:extLst>
              <a:ext uri="{FF2B5EF4-FFF2-40B4-BE49-F238E27FC236}">
                <a16:creationId xmlns:a16="http://schemas.microsoft.com/office/drawing/2014/main" id="{C58ADBAA-4E2C-42B9-9776-3F935C0BAFF6}"/>
              </a:ext>
            </a:extLst>
          </p:cNvPr>
          <p:cNvSpPr/>
          <p:nvPr/>
        </p:nvSpPr>
        <p:spPr>
          <a:xfrm>
            <a:off x="2666972" y="2532117"/>
            <a:ext cx="1479038" cy="424732"/>
          </a:xfrm>
          <a:prstGeom prst="rect">
            <a:avLst/>
          </a:prstGeom>
        </p:spPr>
        <p:txBody>
          <a:bodyPr wrap="square" lIns="27432" tIns="27432" rIns="27432" bIns="27432">
            <a:spAutoFit/>
          </a:bodyPr>
          <a:lstStyle/>
          <a:p>
            <a:pPr algn="ctr" rtl="0"/>
            <a:r>
              <a:rPr lang="en-US" sz="1200" dirty="0">
                <a:latin typeface="Arial"/>
                <a:cs typeface="Arial"/>
              </a:rPr>
              <a:t>Product Management</a:t>
            </a:r>
          </a:p>
        </p:txBody>
      </p:sp>
      <p:pic>
        <p:nvPicPr>
          <p:cNvPr id="6" name="Picture 5" descr="Product-Mgmt.png">
            <a:extLst>
              <a:ext uri="{FF2B5EF4-FFF2-40B4-BE49-F238E27FC236}">
                <a16:creationId xmlns:a16="http://schemas.microsoft.com/office/drawing/2014/main" id="{CE3AFBBA-011C-4FD0-951F-EF653849F265}"/>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3296870" y="2084017"/>
            <a:ext cx="339014" cy="481603"/>
          </a:xfrm>
          <a:prstGeom prst="rect">
            <a:avLst/>
          </a:prstGeom>
        </p:spPr>
      </p:pic>
      <p:pic>
        <p:nvPicPr>
          <p:cNvPr id="8" name="Picture 7" descr="RTE.png">
            <a:extLst>
              <a:ext uri="{FF2B5EF4-FFF2-40B4-BE49-F238E27FC236}">
                <a16:creationId xmlns:a16="http://schemas.microsoft.com/office/drawing/2014/main" id="{902850AC-35FF-442B-9F40-485DDECDDADC}"/>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5588719" y="2081696"/>
            <a:ext cx="316808" cy="466297"/>
          </a:xfrm>
          <a:prstGeom prst="rect">
            <a:avLst/>
          </a:prstGeom>
        </p:spPr>
      </p:pic>
      <p:sp>
        <p:nvSpPr>
          <p:cNvPr id="10" name="Rectangle 9">
            <a:extLst>
              <a:ext uri="{FF2B5EF4-FFF2-40B4-BE49-F238E27FC236}">
                <a16:creationId xmlns:a16="http://schemas.microsoft.com/office/drawing/2014/main" id="{6770AE24-F2B2-4657-8FB4-0240023A0760}"/>
              </a:ext>
            </a:extLst>
          </p:cNvPr>
          <p:cNvSpPr/>
          <p:nvPr>
            <p:custDataLst>
              <p:tags r:id="rId1"/>
            </p:custDataLst>
          </p:nvPr>
        </p:nvSpPr>
        <p:spPr>
          <a:xfrm>
            <a:off x="2735752" y="3629631"/>
            <a:ext cx="1375064" cy="424732"/>
          </a:xfrm>
          <a:prstGeom prst="rect">
            <a:avLst/>
          </a:prstGeom>
        </p:spPr>
        <p:txBody>
          <a:bodyPr wrap="square" lIns="27432" tIns="27432" rIns="27432" bIns="27432">
            <a:spAutoFit/>
          </a:bodyPr>
          <a:lstStyle/>
          <a:p>
            <a:pPr algn="ctr" rtl="0"/>
            <a:r>
              <a:rPr lang="en-US" sz="1200" dirty="0">
                <a:latin typeface="Arial"/>
                <a:cs typeface="Arial"/>
              </a:rPr>
              <a:t>Product</a:t>
            </a:r>
          </a:p>
          <a:p>
            <a:pPr algn="ctr" rtl="0"/>
            <a:r>
              <a:rPr lang="en-US" sz="1200" dirty="0">
                <a:latin typeface="Arial"/>
                <a:cs typeface="Arial"/>
              </a:rPr>
              <a:t>Owner</a:t>
            </a:r>
          </a:p>
        </p:txBody>
      </p:sp>
      <p:pic>
        <p:nvPicPr>
          <p:cNvPr id="11" name="Picture 10" descr="Product-Owner.png">
            <a:extLst>
              <a:ext uri="{FF2B5EF4-FFF2-40B4-BE49-F238E27FC236}">
                <a16:creationId xmlns:a16="http://schemas.microsoft.com/office/drawing/2014/main" id="{AB4C1542-0C77-4044-81F1-915954733AAE}"/>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3325547" y="3173326"/>
            <a:ext cx="310493" cy="456304"/>
          </a:xfrm>
          <a:prstGeom prst="rect">
            <a:avLst/>
          </a:prstGeom>
        </p:spPr>
      </p:pic>
      <p:pic>
        <p:nvPicPr>
          <p:cNvPr id="13" name="Picture 12" descr="Scrum-Master.png">
            <a:extLst>
              <a:ext uri="{FF2B5EF4-FFF2-40B4-BE49-F238E27FC236}">
                <a16:creationId xmlns:a16="http://schemas.microsoft.com/office/drawing/2014/main" id="{1C616D7C-D872-4DE7-8043-D180AE171729}"/>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5587776" y="3146344"/>
            <a:ext cx="307976" cy="467463"/>
          </a:xfrm>
          <a:prstGeom prst="rect">
            <a:avLst/>
          </a:prstGeom>
        </p:spPr>
      </p:pic>
      <p:sp>
        <p:nvSpPr>
          <p:cNvPr id="14" name="Rectangle 13">
            <a:extLst>
              <a:ext uri="{FF2B5EF4-FFF2-40B4-BE49-F238E27FC236}">
                <a16:creationId xmlns:a16="http://schemas.microsoft.com/office/drawing/2014/main" id="{FF603E8C-D239-466C-92A8-D9C0983CC99E}"/>
              </a:ext>
            </a:extLst>
          </p:cNvPr>
          <p:cNvSpPr/>
          <p:nvPr>
            <p:custDataLst>
              <p:tags r:id="rId2"/>
            </p:custDataLst>
          </p:nvPr>
        </p:nvSpPr>
        <p:spPr>
          <a:xfrm>
            <a:off x="5152463" y="2520876"/>
            <a:ext cx="1255770" cy="609398"/>
          </a:xfrm>
          <a:prstGeom prst="rect">
            <a:avLst/>
          </a:prstGeom>
        </p:spPr>
        <p:txBody>
          <a:bodyPr wrap="square" lIns="27432" tIns="27432" rIns="27432" bIns="27432">
            <a:spAutoFit/>
          </a:bodyPr>
          <a:lstStyle/>
          <a:p>
            <a:pPr algn="ctr"/>
            <a:r>
              <a:rPr lang="en-US" sz="1200" dirty="0">
                <a:latin typeface="Arial"/>
                <a:cs typeface="Arial"/>
              </a:rPr>
              <a:t>Release</a:t>
            </a:r>
          </a:p>
          <a:p>
            <a:pPr algn="ctr"/>
            <a:r>
              <a:rPr lang="en-US" sz="1200" dirty="0">
                <a:latin typeface="Arial"/>
                <a:cs typeface="Arial"/>
              </a:rPr>
              <a:t>Train</a:t>
            </a:r>
          </a:p>
          <a:p>
            <a:pPr algn="ctr"/>
            <a:r>
              <a:rPr lang="en-US" sz="1200" dirty="0">
                <a:latin typeface="Arial"/>
                <a:cs typeface="Arial"/>
              </a:rPr>
              <a:t>Engineer</a:t>
            </a:r>
          </a:p>
        </p:txBody>
      </p:sp>
      <p:pic>
        <p:nvPicPr>
          <p:cNvPr id="15" name="Picture 14">
            <a:extLst>
              <a:ext uri="{FF2B5EF4-FFF2-40B4-BE49-F238E27FC236}">
                <a16:creationId xmlns:a16="http://schemas.microsoft.com/office/drawing/2014/main" id="{30DF55FD-622A-4F21-9068-9C8FDF879026}"/>
              </a:ext>
            </a:extLst>
          </p:cNvPr>
          <p:cNvPicPr>
            <a:picLocks noChangeAspect="1"/>
          </p:cNvPicPr>
          <p:nvPr/>
        </p:nvPicPr>
        <p:blipFill rotWithShape="1">
          <a:blip r:embed="rId17">
            <a:extLst>
              <a:ext uri="{BEBA8EAE-BF5A-486C-A8C5-ECC9F3942E4B}">
                <a14:imgProps xmlns:a14="http://schemas.microsoft.com/office/drawing/2010/main">
                  <a14:imgLayer r:embed="rId18">
                    <a14:imgEffect>
                      <a14:colorTemperature colorTemp="5800"/>
                    </a14:imgEffect>
                  </a14:imgLayer>
                </a14:imgProps>
              </a:ext>
              <a:ext uri="{28A0092B-C50C-407E-A947-70E740481C1C}">
                <a14:useLocalDpi xmlns:a14="http://schemas.microsoft.com/office/drawing/2010/main"/>
              </a:ext>
            </a:extLst>
          </a:blip>
          <a:srcRect l="1" r="53225"/>
          <a:stretch/>
        </p:blipFill>
        <p:spPr>
          <a:xfrm>
            <a:off x="3149833" y="1089137"/>
            <a:ext cx="309600" cy="479320"/>
          </a:xfrm>
          <a:prstGeom prst="rect">
            <a:avLst/>
          </a:prstGeom>
        </p:spPr>
      </p:pic>
      <p:sp>
        <p:nvSpPr>
          <p:cNvPr id="16" name="Rectangle 15">
            <a:extLst>
              <a:ext uri="{FF2B5EF4-FFF2-40B4-BE49-F238E27FC236}">
                <a16:creationId xmlns:a16="http://schemas.microsoft.com/office/drawing/2014/main" id="{DBCBF1C0-8FA2-404A-896B-D8349A840AE1}"/>
              </a:ext>
            </a:extLst>
          </p:cNvPr>
          <p:cNvSpPr/>
          <p:nvPr/>
        </p:nvSpPr>
        <p:spPr>
          <a:xfrm>
            <a:off x="2683765" y="1539030"/>
            <a:ext cx="1479038" cy="424732"/>
          </a:xfrm>
          <a:prstGeom prst="rect">
            <a:avLst/>
          </a:prstGeom>
        </p:spPr>
        <p:txBody>
          <a:bodyPr wrap="square" lIns="27432" tIns="27432" rIns="27432" bIns="27432">
            <a:spAutoFit/>
          </a:bodyPr>
          <a:lstStyle/>
          <a:p>
            <a:pPr algn="ctr" rtl="0"/>
            <a:r>
              <a:rPr lang="en-US" sz="1200" dirty="0">
                <a:latin typeface="Arial"/>
                <a:cs typeface="Arial"/>
              </a:rPr>
              <a:t>Lean Portfolio</a:t>
            </a:r>
          </a:p>
          <a:p>
            <a:pPr algn="ctr" rtl="0"/>
            <a:r>
              <a:rPr lang="en-US" sz="1200" dirty="0">
                <a:latin typeface="Arial"/>
                <a:cs typeface="Arial"/>
              </a:rPr>
              <a:t>Management</a:t>
            </a:r>
          </a:p>
        </p:txBody>
      </p:sp>
      <p:pic>
        <p:nvPicPr>
          <p:cNvPr id="19" name="Picture 18" descr="Product-Owner.png">
            <a:extLst>
              <a:ext uri="{FF2B5EF4-FFF2-40B4-BE49-F238E27FC236}">
                <a16:creationId xmlns:a16="http://schemas.microsoft.com/office/drawing/2014/main" id="{85F9269A-4AEE-4EEF-989F-336FA8BED9FF}"/>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3480637" y="1089137"/>
            <a:ext cx="310493" cy="479320"/>
          </a:xfrm>
          <a:prstGeom prst="rect">
            <a:avLst/>
          </a:prstGeom>
        </p:spPr>
      </p:pic>
      <p:sp>
        <p:nvSpPr>
          <p:cNvPr id="21" name="Rectangle 20">
            <a:extLst>
              <a:ext uri="{FF2B5EF4-FFF2-40B4-BE49-F238E27FC236}">
                <a16:creationId xmlns:a16="http://schemas.microsoft.com/office/drawing/2014/main" id="{E346690B-F15E-4375-8FB3-7105D3FAE16B}"/>
              </a:ext>
            </a:extLst>
          </p:cNvPr>
          <p:cNvSpPr/>
          <p:nvPr>
            <p:custDataLst>
              <p:tags r:id="rId3"/>
            </p:custDataLst>
          </p:nvPr>
        </p:nvSpPr>
        <p:spPr>
          <a:xfrm>
            <a:off x="5033185" y="3629630"/>
            <a:ext cx="1441053" cy="424732"/>
          </a:xfrm>
          <a:prstGeom prst="rect">
            <a:avLst/>
          </a:prstGeom>
        </p:spPr>
        <p:txBody>
          <a:bodyPr wrap="square" lIns="27432" tIns="27432" rIns="27432" bIns="27432">
            <a:spAutoFit/>
          </a:bodyPr>
          <a:lstStyle/>
          <a:p>
            <a:pPr algn="ctr"/>
            <a:r>
              <a:rPr lang="en-US" sz="1200" dirty="0">
                <a:latin typeface="Arial"/>
                <a:cs typeface="Arial"/>
              </a:rPr>
              <a:t>Scrum </a:t>
            </a:r>
          </a:p>
          <a:p>
            <a:pPr algn="ctr"/>
            <a:r>
              <a:rPr lang="en-US" sz="1200" dirty="0">
                <a:latin typeface="Arial"/>
                <a:cs typeface="Arial"/>
              </a:rPr>
              <a:t>Master</a:t>
            </a:r>
          </a:p>
        </p:txBody>
      </p:sp>
      <p:pic>
        <p:nvPicPr>
          <p:cNvPr id="22" name="Picture 21">
            <a:extLst>
              <a:ext uri="{FF2B5EF4-FFF2-40B4-BE49-F238E27FC236}">
                <a16:creationId xmlns:a16="http://schemas.microsoft.com/office/drawing/2014/main" id="{999526E5-5F69-4BC8-A163-D37D9028FA86}"/>
              </a:ext>
            </a:extLst>
          </p:cNvPr>
          <p:cNvPicPr>
            <a:picLocks noChangeAspect="1"/>
          </p:cNvPicPr>
          <p:nvPr/>
        </p:nvPicPr>
        <p:blipFill rotWithShape="1">
          <a:blip r:embed="rId19">
            <a:duotone>
              <a:schemeClr val="accent6">
                <a:shade val="45000"/>
                <a:satMod val="135000"/>
              </a:schemeClr>
              <a:prstClr val="white"/>
            </a:duotone>
            <a:extLst>
              <a:ext uri="{28A0092B-C50C-407E-A947-70E740481C1C}">
                <a14:useLocalDpi xmlns:a14="http://schemas.microsoft.com/office/drawing/2010/main"/>
              </a:ext>
            </a:extLst>
          </a:blip>
          <a:srcRect l="50953" r="99"/>
          <a:stretch/>
        </p:blipFill>
        <p:spPr>
          <a:xfrm>
            <a:off x="5760000" y="1050042"/>
            <a:ext cx="324000" cy="518415"/>
          </a:xfrm>
          <a:prstGeom prst="rect">
            <a:avLst/>
          </a:prstGeom>
        </p:spPr>
      </p:pic>
      <p:sp>
        <p:nvSpPr>
          <p:cNvPr id="23" name="Rectangle 22">
            <a:extLst>
              <a:ext uri="{FF2B5EF4-FFF2-40B4-BE49-F238E27FC236}">
                <a16:creationId xmlns:a16="http://schemas.microsoft.com/office/drawing/2014/main" id="{416D6B6C-E125-4445-A6CE-C9F5BCA5309C}"/>
              </a:ext>
            </a:extLst>
          </p:cNvPr>
          <p:cNvSpPr/>
          <p:nvPr/>
        </p:nvSpPr>
        <p:spPr>
          <a:xfrm>
            <a:off x="5040829" y="1562366"/>
            <a:ext cx="1479038" cy="424732"/>
          </a:xfrm>
          <a:prstGeom prst="rect">
            <a:avLst/>
          </a:prstGeom>
        </p:spPr>
        <p:txBody>
          <a:bodyPr wrap="square" lIns="27432" tIns="27432" rIns="27432" bIns="27432">
            <a:spAutoFit/>
          </a:bodyPr>
          <a:lstStyle/>
          <a:p>
            <a:pPr algn="ctr" rtl="0"/>
            <a:r>
              <a:rPr lang="en-US" sz="1200" dirty="0">
                <a:latin typeface="Arial"/>
                <a:cs typeface="Arial"/>
              </a:rPr>
              <a:t>Agile</a:t>
            </a:r>
          </a:p>
          <a:p>
            <a:pPr algn="ctr" rtl="0"/>
            <a:r>
              <a:rPr lang="en-US" sz="1200" dirty="0">
                <a:latin typeface="Arial"/>
                <a:cs typeface="Arial"/>
              </a:rPr>
              <a:t>PMO</a:t>
            </a:r>
          </a:p>
        </p:txBody>
      </p:sp>
      <p:pic>
        <p:nvPicPr>
          <p:cNvPr id="25" name="Picture 24">
            <a:extLst>
              <a:ext uri="{FF2B5EF4-FFF2-40B4-BE49-F238E27FC236}">
                <a16:creationId xmlns:a16="http://schemas.microsoft.com/office/drawing/2014/main" id="{A3198C80-04DC-4A0F-9EB2-4654AE822B94}"/>
              </a:ext>
            </a:extLst>
          </p:cNvPr>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1886634" y="1417499"/>
            <a:ext cx="661919" cy="479320"/>
          </a:xfrm>
          <a:prstGeom prst="rect">
            <a:avLst/>
          </a:prstGeom>
        </p:spPr>
      </p:pic>
      <p:sp>
        <p:nvSpPr>
          <p:cNvPr id="26" name="Rectangle 25">
            <a:extLst>
              <a:ext uri="{FF2B5EF4-FFF2-40B4-BE49-F238E27FC236}">
                <a16:creationId xmlns:a16="http://schemas.microsoft.com/office/drawing/2014/main" id="{D7A93AE2-8126-4FEC-8C34-A385775A2B04}"/>
              </a:ext>
            </a:extLst>
          </p:cNvPr>
          <p:cNvSpPr/>
          <p:nvPr>
            <p:custDataLst>
              <p:tags r:id="rId4"/>
            </p:custDataLst>
          </p:nvPr>
        </p:nvSpPr>
        <p:spPr>
          <a:xfrm>
            <a:off x="1530061" y="1922508"/>
            <a:ext cx="1375064" cy="240066"/>
          </a:xfrm>
          <a:prstGeom prst="rect">
            <a:avLst/>
          </a:prstGeom>
        </p:spPr>
        <p:txBody>
          <a:bodyPr wrap="square" lIns="27432" tIns="27432" rIns="27432" bIns="27432">
            <a:spAutoFit/>
          </a:bodyPr>
          <a:lstStyle/>
          <a:p>
            <a:pPr algn="ctr" rtl="0"/>
            <a:r>
              <a:rPr lang="en-US" sz="1200" dirty="0">
                <a:latin typeface="Arial"/>
                <a:cs typeface="Arial"/>
              </a:rPr>
              <a:t>Stakeholders</a:t>
            </a:r>
          </a:p>
        </p:txBody>
      </p:sp>
      <p:pic>
        <p:nvPicPr>
          <p:cNvPr id="27" name="Picture 26" descr="Product-Mgmt.png">
            <a:extLst>
              <a:ext uri="{FF2B5EF4-FFF2-40B4-BE49-F238E27FC236}">
                <a16:creationId xmlns:a16="http://schemas.microsoft.com/office/drawing/2014/main" id="{EA8E34E8-4C3D-4745-AE05-E207A2A23FFA}"/>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1059312" y="1422770"/>
            <a:ext cx="339014" cy="474050"/>
          </a:xfrm>
          <a:prstGeom prst="rect">
            <a:avLst/>
          </a:prstGeom>
        </p:spPr>
      </p:pic>
      <p:sp>
        <p:nvSpPr>
          <p:cNvPr id="28" name="Rectangle 27">
            <a:extLst>
              <a:ext uri="{FF2B5EF4-FFF2-40B4-BE49-F238E27FC236}">
                <a16:creationId xmlns:a16="http://schemas.microsoft.com/office/drawing/2014/main" id="{E3AC5225-6A8F-4B68-8280-21F7B50AA77E}"/>
              </a:ext>
            </a:extLst>
          </p:cNvPr>
          <p:cNvSpPr/>
          <p:nvPr>
            <p:custDataLst>
              <p:tags r:id="rId5"/>
            </p:custDataLst>
          </p:nvPr>
        </p:nvSpPr>
        <p:spPr>
          <a:xfrm>
            <a:off x="541287" y="1916244"/>
            <a:ext cx="1375064" cy="424732"/>
          </a:xfrm>
          <a:prstGeom prst="rect">
            <a:avLst/>
          </a:prstGeom>
        </p:spPr>
        <p:txBody>
          <a:bodyPr wrap="square" lIns="27432" tIns="27432" rIns="27432" bIns="27432">
            <a:spAutoFit/>
          </a:bodyPr>
          <a:lstStyle/>
          <a:p>
            <a:pPr algn="ctr" rtl="0"/>
            <a:r>
              <a:rPr lang="en-US" sz="1200" dirty="0">
                <a:latin typeface="Arial"/>
                <a:cs typeface="Arial"/>
              </a:rPr>
              <a:t>Epic</a:t>
            </a:r>
          </a:p>
          <a:p>
            <a:pPr algn="ctr" rtl="0"/>
            <a:r>
              <a:rPr lang="en-US" sz="1200" dirty="0">
                <a:latin typeface="Arial"/>
                <a:cs typeface="Arial"/>
              </a:rPr>
              <a:t>Owner</a:t>
            </a:r>
          </a:p>
        </p:txBody>
      </p:sp>
      <p:pic>
        <p:nvPicPr>
          <p:cNvPr id="30" name="Picture 29" descr="Product-Owner.png">
            <a:extLst>
              <a:ext uri="{FF2B5EF4-FFF2-40B4-BE49-F238E27FC236}">
                <a16:creationId xmlns:a16="http://schemas.microsoft.com/office/drawing/2014/main" id="{3195B34B-F9F0-45F9-9AB5-F30DB677D0FC}"/>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1740836" y="2564165"/>
            <a:ext cx="310493" cy="456304"/>
          </a:xfrm>
          <a:prstGeom prst="rect">
            <a:avLst/>
          </a:prstGeom>
        </p:spPr>
      </p:pic>
      <p:sp>
        <p:nvSpPr>
          <p:cNvPr id="31" name="Rectangle 30">
            <a:extLst>
              <a:ext uri="{FF2B5EF4-FFF2-40B4-BE49-F238E27FC236}">
                <a16:creationId xmlns:a16="http://schemas.microsoft.com/office/drawing/2014/main" id="{CA4779EA-4786-458F-9B9E-81091EADF086}"/>
              </a:ext>
            </a:extLst>
          </p:cNvPr>
          <p:cNvSpPr/>
          <p:nvPr>
            <p:custDataLst>
              <p:tags r:id="rId6"/>
            </p:custDataLst>
          </p:nvPr>
        </p:nvSpPr>
        <p:spPr>
          <a:xfrm>
            <a:off x="1205809" y="3020232"/>
            <a:ext cx="1375064" cy="609398"/>
          </a:xfrm>
          <a:prstGeom prst="rect">
            <a:avLst/>
          </a:prstGeom>
        </p:spPr>
        <p:txBody>
          <a:bodyPr wrap="square" lIns="27432" tIns="27432" rIns="27432" bIns="27432">
            <a:spAutoFit/>
          </a:bodyPr>
          <a:lstStyle/>
          <a:p>
            <a:pPr algn="ctr" rtl="0"/>
            <a:r>
              <a:rPr lang="en-US" sz="1200" dirty="0">
                <a:latin typeface="Arial"/>
                <a:cs typeface="Arial"/>
              </a:rPr>
              <a:t>Subject</a:t>
            </a:r>
          </a:p>
          <a:p>
            <a:pPr algn="ctr" rtl="0"/>
            <a:r>
              <a:rPr lang="en-US" sz="1200" dirty="0">
                <a:latin typeface="Arial"/>
                <a:cs typeface="Arial"/>
              </a:rPr>
              <a:t>Matter</a:t>
            </a:r>
          </a:p>
          <a:p>
            <a:pPr algn="ctr" rtl="0"/>
            <a:r>
              <a:rPr lang="en-US" sz="1200" dirty="0">
                <a:latin typeface="Arial"/>
                <a:cs typeface="Arial"/>
              </a:rPr>
              <a:t>Expert</a:t>
            </a:r>
          </a:p>
        </p:txBody>
      </p:sp>
      <p:pic>
        <p:nvPicPr>
          <p:cNvPr id="32" name="Picture 31" descr="Tech-lead.png">
            <a:extLst>
              <a:ext uri="{FF2B5EF4-FFF2-40B4-BE49-F238E27FC236}">
                <a16:creationId xmlns:a16="http://schemas.microsoft.com/office/drawing/2014/main" id="{7874AA2B-A928-40C0-A80D-BBCC45F4A725}"/>
              </a:ext>
            </a:extLst>
          </p:cNvPr>
          <p:cNvPicPr>
            <a:picLocks noChangeAspect="1"/>
          </p:cNvPicPr>
          <p:nvPr/>
        </p:nvPicPr>
        <p:blipFill rotWithShape="1">
          <a:blip r:embed="rId20">
            <a:extLst>
              <a:ext uri="{28A0092B-C50C-407E-A947-70E740481C1C}">
                <a14:useLocalDpi xmlns:a14="http://schemas.microsoft.com/office/drawing/2010/main"/>
              </a:ext>
            </a:extLst>
          </a:blip>
          <a:srcRect l="3398" t="1992" r="4074" b="2489"/>
          <a:stretch/>
        </p:blipFill>
        <p:spPr>
          <a:xfrm>
            <a:off x="1701662" y="3748204"/>
            <a:ext cx="369943" cy="518415"/>
          </a:xfrm>
          <a:prstGeom prst="rect">
            <a:avLst/>
          </a:prstGeom>
        </p:spPr>
      </p:pic>
      <p:sp>
        <p:nvSpPr>
          <p:cNvPr id="33" name="Rectangle 32">
            <a:extLst>
              <a:ext uri="{FF2B5EF4-FFF2-40B4-BE49-F238E27FC236}">
                <a16:creationId xmlns:a16="http://schemas.microsoft.com/office/drawing/2014/main" id="{DB8E97CF-0043-4FE9-8B93-94971EC018A3}"/>
              </a:ext>
            </a:extLst>
          </p:cNvPr>
          <p:cNvSpPr/>
          <p:nvPr>
            <p:custDataLst>
              <p:tags r:id="rId7"/>
            </p:custDataLst>
          </p:nvPr>
        </p:nvSpPr>
        <p:spPr>
          <a:xfrm>
            <a:off x="1186199" y="4266619"/>
            <a:ext cx="1375064" cy="240066"/>
          </a:xfrm>
          <a:prstGeom prst="rect">
            <a:avLst/>
          </a:prstGeom>
        </p:spPr>
        <p:txBody>
          <a:bodyPr wrap="square" lIns="27432" tIns="27432" rIns="27432" bIns="27432">
            <a:spAutoFit/>
          </a:bodyPr>
          <a:lstStyle/>
          <a:p>
            <a:pPr algn="ctr" rtl="0"/>
            <a:r>
              <a:rPr lang="en-US" sz="1200" dirty="0">
                <a:latin typeface="Arial"/>
                <a:cs typeface="Arial"/>
              </a:rPr>
              <a:t>Users</a:t>
            </a:r>
          </a:p>
        </p:txBody>
      </p:sp>
      <p:pic>
        <p:nvPicPr>
          <p:cNvPr id="34" name="Picture 33" descr="Tech-lead.png">
            <a:extLst>
              <a:ext uri="{FF2B5EF4-FFF2-40B4-BE49-F238E27FC236}">
                <a16:creationId xmlns:a16="http://schemas.microsoft.com/office/drawing/2014/main" id="{A8DDD2D2-A1B3-4AE3-9E7F-9F9E3DC453E5}"/>
              </a:ext>
            </a:extLst>
          </p:cNvPr>
          <p:cNvPicPr>
            <a:picLocks noChangeAspect="1"/>
          </p:cNvPicPr>
          <p:nvPr/>
        </p:nvPicPr>
        <p:blipFill rotWithShape="1">
          <a:blip r:embed="rId20">
            <a:duotone>
              <a:schemeClr val="accent6">
                <a:shade val="45000"/>
                <a:satMod val="135000"/>
              </a:schemeClr>
              <a:prstClr val="white"/>
            </a:duotone>
            <a:extLst>
              <a:ext uri="{28A0092B-C50C-407E-A947-70E740481C1C}">
                <a14:useLocalDpi xmlns:a14="http://schemas.microsoft.com/office/drawing/2010/main"/>
              </a:ext>
            </a:extLst>
          </a:blip>
          <a:srcRect l="3398" t="1992" r="4074" b="2489"/>
          <a:stretch/>
        </p:blipFill>
        <p:spPr>
          <a:xfrm>
            <a:off x="5383768" y="1063925"/>
            <a:ext cx="369943" cy="518415"/>
          </a:xfrm>
          <a:prstGeom prst="rect">
            <a:avLst/>
          </a:prstGeom>
        </p:spPr>
      </p:pic>
      <p:sp>
        <p:nvSpPr>
          <p:cNvPr id="35" name="Rectangle 34">
            <a:extLst>
              <a:ext uri="{FF2B5EF4-FFF2-40B4-BE49-F238E27FC236}">
                <a16:creationId xmlns:a16="http://schemas.microsoft.com/office/drawing/2014/main" id="{AA72555E-4CC5-44E3-91F4-CFDE8061B859}"/>
              </a:ext>
            </a:extLst>
          </p:cNvPr>
          <p:cNvSpPr/>
          <p:nvPr>
            <p:custDataLst>
              <p:tags r:id="rId8"/>
            </p:custDataLst>
          </p:nvPr>
        </p:nvSpPr>
        <p:spPr>
          <a:xfrm>
            <a:off x="3989554" y="3080874"/>
            <a:ext cx="1164892" cy="424732"/>
          </a:xfrm>
          <a:prstGeom prst="rect">
            <a:avLst/>
          </a:prstGeom>
        </p:spPr>
        <p:txBody>
          <a:bodyPr wrap="square" lIns="27432" tIns="27432" rIns="27432" bIns="27432">
            <a:spAutoFit/>
          </a:bodyPr>
          <a:lstStyle/>
          <a:p>
            <a:pPr algn="ctr"/>
            <a:r>
              <a:rPr lang="en-US" sz="1200" dirty="0">
                <a:latin typeface="Arial"/>
                <a:cs typeface="Arial"/>
              </a:rPr>
              <a:t>System</a:t>
            </a:r>
          </a:p>
          <a:p>
            <a:pPr algn="ctr"/>
            <a:r>
              <a:rPr lang="en-US" sz="1200" dirty="0">
                <a:latin typeface="Arial"/>
                <a:cs typeface="Arial"/>
              </a:rPr>
              <a:t>Architect </a:t>
            </a:r>
          </a:p>
        </p:txBody>
      </p:sp>
      <p:pic>
        <p:nvPicPr>
          <p:cNvPr id="36" name="Picture 35" descr="Solution-Arch-Eng.png">
            <a:extLst>
              <a:ext uri="{FF2B5EF4-FFF2-40B4-BE49-F238E27FC236}">
                <a16:creationId xmlns:a16="http://schemas.microsoft.com/office/drawing/2014/main" id="{D1D76B74-1CF7-47DE-AECA-A89A811EEF73}"/>
              </a:ext>
            </a:extLst>
          </p:cNvPr>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4419422" y="2649886"/>
            <a:ext cx="345761" cy="460511"/>
          </a:xfrm>
          <a:prstGeom prst="rect">
            <a:avLst/>
          </a:prstGeom>
        </p:spPr>
      </p:pic>
      <p:sp>
        <p:nvSpPr>
          <p:cNvPr id="37" name="Rectangle 36">
            <a:extLst>
              <a:ext uri="{FF2B5EF4-FFF2-40B4-BE49-F238E27FC236}">
                <a16:creationId xmlns:a16="http://schemas.microsoft.com/office/drawing/2014/main" id="{37F7FE31-95E8-4766-8913-D908AF4BF450}"/>
              </a:ext>
            </a:extLst>
          </p:cNvPr>
          <p:cNvSpPr/>
          <p:nvPr/>
        </p:nvSpPr>
        <p:spPr>
          <a:xfrm>
            <a:off x="4289255" y="4591220"/>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pic>
        <p:nvPicPr>
          <p:cNvPr id="38" name="Picture 37" descr="Agile-Team.png">
            <a:extLst>
              <a:ext uri="{FF2B5EF4-FFF2-40B4-BE49-F238E27FC236}">
                <a16:creationId xmlns:a16="http://schemas.microsoft.com/office/drawing/2014/main" id="{6333175F-2B12-4D84-99DB-43D7D36DF457}"/>
              </a:ext>
            </a:extLst>
          </p:cNvPr>
          <p:cNvPicPr>
            <a:picLocks noChangeAspect="1"/>
          </p:cNvPicPr>
          <p:nvPr/>
        </p:nvPicPr>
        <p:blipFill>
          <a:blip r:embed="rId22">
            <a:extLst>
              <a:ext uri="{28A0092B-C50C-407E-A947-70E740481C1C}">
                <a14:useLocalDpi xmlns:a14="http://schemas.microsoft.com/office/drawing/2010/main"/>
              </a:ext>
            </a:extLst>
          </a:blip>
          <a:stretch>
            <a:fillRect/>
          </a:stretch>
        </p:blipFill>
        <p:spPr>
          <a:xfrm>
            <a:off x="3988800" y="3812570"/>
            <a:ext cx="1163663" cy="684508"/>
          </a:xfrm>
          <a:prstGeom prst="rect">
            <a:avLst/>
          </a:prstGeom>
        </p:spPr>
      </p:pic>
      <p:pic>
        <p:nvPicPr>
          <p:cNvPr id="39" name="Picture 38" descr="A close up of a logo&#10;&#10;Description automatically generated">
            <a:extLst>
              <a:ext uri="{FF2B5EF4-FFF2-40B4-BE49-F238E27FC236}">
                <a16:creationId xmlns:a16="http://schemas.microsoft.com/office/drawing/2014/main" id="{516A394D-9705-4667-9799-F20DE8717807}"/>
              </a:ext>
            </a:extLst>
          </p:cNvPr>
          <p:cNvPicPr>
            <a:picLocks noChangeAspect="1"/>
          </p:cNvPicPr>
          <p:nvPr/>
        </p:nvPicPr>
        <p:blipFill>
          <a:blip r:embed="rId23"/>
          <a:stretch>
            <a:fillRect/>
          </a:stretch>
        </p:blipFill>
        <p:spPr>
          <a:xfrm>
            <a:off x="4223423" y="1425443"/>
            <a:ext cx="347207" cy="487458"/>
          </a:xfrm>
          <a:prstGeom prst="rect">
            <a:avLst/>
          </a:prstGeom>
          <a:noFill/>
        </p:spPr>
      </p:pic>
      <p:sp>
        <p:nvSpPr>
          <p:cNvPr id="40" name="Rectangle 39">
            <a:extLst>
              <a:ext uri="{FF2B5EF4-FFF2-40B4-BE49-F238E27FC236}">
                <a16:creationId xmlns:a16="http://schemas.microsoft.com/office/drawing/2014/main" id="{60E79CDA-F952-4085-8159-6946C7D75F8D}"/>
              </a:ext>
            </a:extLst>
          </p:cNvPr>
          <p:cNvSpPr/>
          <p:nvPr/>
        </p:nvSpPr>
        <p:spPr>
          <a:xfrm>
            <a:off x="3848832" y="1895530"/>
            <a:ext cx="1479038" cy="424732"/>
          </a:xfrm>
          <a:prstGeom prst="rect">
            <a:avLst/>
          </a:prstGeom>
        </p:spPr>
        <p:txBody>
          <a:bodyPr wrap="square" lIns="27432" tIns="27432" rIns="27432" bIns="27432">
            <a:spAutoFit/>
          </a:bodyPr>
          <a:lstStyle/>
          <a:p>
            <a:pPr algn="ctr" rtl="0"/>
            <a:r>
              <a:rPr lang="en-US" sz="1200" dirty="0">
                <a:latin typeface="Arial"/>
                <a:cs typeface="Arial"/>
              </a:rPr>
              <a:t>Enterprise</a:t>
            </a:r>
          </a:p>
          <a:p>
            <a:pPr algn="ctr" rtl="0"/>
            <a:r>
              <a:rPr lang="en-US" sz="1200" dirty="0">
                <a:latin typeface="Arial"/>
                <a:cs typeface="Arial"/>
              </a:rPr>
              <a:t>Architecture</a:t>
            </a:r>
          </a:p>
        </p:txBody>
      </p:sp>
      <p:pic>
        <p:nvPicPr>
          <p:cNvPr id="41" name="Picture 40" descr="Solution-Arch-Eng.png">
            <a:extLst>
              <a:ext uri="{FF2B5EF4-FFF2-40B4-BE49-F238E27FC236}">
                <a16:creationId xmlns:a16="http://schemas.microsoft.com/office/drawing/2014/main" id="{4BF152AF-CF20-4C32-BD90-256CC79B6B0A}"/>
              </a:ext>
            </a:extLst>
          </p:cNvPr>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4581372" y="1425444"/>
            <a:ext cx="345761" cy="487458"/>
          </a:xfrm>
          <a:prstGeom prst="rect">
            <a:avLst/>
          </a:prstGeom>
        </p:spPr>
      </p:pic>
      <p:sp>
        <p:nvSpPr>
          <p:cNvPr id="42" name="Rectangle 41">
            <a:extLst>
              <a:ext uri="{FF2B5EF4-FFF2-40B4-BE49-F238E27FC236}">
                <a16:creationId xmlns:a16="http://schemas.microsoft.com/office/drawing/2014/main" id="{BF590893-24EE-4052-B7E8-B3CD3DBBF386}"/>
              </a:ext>
            </a:extLst>
          </p:cNvPr>
          <p:cNvSpPr/>
          <p:nvPr>
            <p:custDataLst>
              <p:tags r:id="rId9"/>
            </p:custDataLst>
          </p:nvPr>
        </p:nvSpPr>
        <p:spPr>
          <a:xfrm>
            <a:off x="6090779" y="4412898"/>
            <a:ext cx="1164892" cy="424732"/>
          </a:xfrm>
          <a:prstGeom prst="rect">
            <a:avLst/>
          </a:prstGeom>
        </p:spPr>
        <p:txBody>
          <a:bodyPr wrap="square" lIns="27432" tIns="27432" rIns="27432" bIns="27432">
            <a:spAutoFit/>
          </a:bodyPr>
          <a:lstStyle/>
          <a:p>
            <a:pPr algn="ctr"/>
            <a:r>
              <a:rPr lang="en-US" sz="1200" dirty="0">
                <a:latin typeface="Arial"/>
                <a:cs typeface="Arial"/>
              </a:rPr>
              <a:t>Component</a:t>
            </a:r>
          </a:p>
          <a:p>
            <a:pPr algn="ctr"/>
            <a:r>
              <a:rPr lang="en-US" sz="1200" dirty="0">
                <a:latin typeface="Arial"/>
                <a:cs typeface="Arial"/>
              </a:rPr>
              <a:t>Guardian</a:t>
            </a:r>
          </a:p>
        </p:txBody>
      </p:sp>
      <p:pic>
        <p:nvPicPr>
          <p:cNvPr id="43" name="Picture 42" descr="Solution-Arch-Eng.png">
            <a:extLst>
              <a:ext uri="{FF2B5EF4-FFF2-40B4-BE49-F238E27FC236}">
                <a16:creationId xmlns:a16="http://schemas.microsoft.com/office/drawing/2014/main" id="{9A2917CF-6ED8-4CF6-9D76-EF4FC5AD1C34}"/>
              </a:ext>
            </a:extLst>
          </p:cNvPr>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6520647" y="3981910"/>
            <a:ext cx="345761" cy="460511"/>
          </a:xfrm>
          <a:prstGeom prst="rect">
            <a:avLst/>
          </a:prstGeom>
        </p:spPr>
      </p:pic>
      <p:sp>
        <p:nvSpPr>
          <p:cNvPr id="44" name="Rectangle 43">
            <a:extLst>
              <a:ext uri="{FF2B5EF4-FFF2-40B4-BE49-F238E27FC236}">
                <a16:creationId xmlns:a16="http://schemas.microsoft.com/office/drawing/2014/main" id="{1237C0AF-02CF-48F1-AA37-E8DC8D03F76E}"/>
              </a:ext>
            </a:extLst>
          </p:cNvPr>
          <p:cNvSpPr/>
          <p:nvPr>
            <p:custDataLst>
              <p:tags r:id="rId10"/>
            </p:custDataLst>
          </p:nvPr>
        </p:nvSpPr>
        <p:spPr>
          <a:xfrm>
            <a:off x="6608436" y="2080908"/>
            <a:ext cx="1375064" cy="424732"/>
          </a:xfrm>
          <a:prstGeom prst="rect">
            <a:avLst/>
          </a:prstGeom>
        </p:spPr>
        <p:txBody>
          <a:bodyPr wrap="square" lIns="27432" tIns="27432" rIns="27432" bIns="27432">
            <a:spAutoFit/>
          </a:bodyPr>
          <a:lstStyle/>
          <a:p>
            <a:pPr algn="ctr" rtl="0"/>
            <a:r>
              <a:rPr lang="en-US" sz="1200" dirty="0">
                <a:latin typeface="Arial"/>
                <a:cs typeface="Arial"/>
              </a:rPr>
              <a:t>Value Stream</a:t>
            </a:r>
          </a:p>
          <a:p>
            <a:pPr algn="ctr" rtl="0"/>
            <a:r>
              <a:rPr lang="en-US" sz="1200" dirty="0">
                <a:latin typeface="Arial"/>
                <a:cs typeface="Arial"/>
              </a:rPr>
              <a:t>Coordinator</a:t>
            </a:r>
          </a:p>
        </p:txBody>
      </p:sp>
      <p:pic>
        <p:nvPicPr>
          <p:cNvPr id="45" name="Picture 44" descr="Product-Owner.png">
            <a:extLst>
              <a:ext uri="{FF2B5EF4-FFF2-40B4-BE49-F238E27FC236}">
                <a16:creationId xmlns:a16="http://schemas.microsoft.com/office/drawing/2014/main" id="{FEE602DF-AE88-48A9-8CD3-100B45DB2E9C}"/>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7130653" y="1634627"/>
            <a:ext cx="310493" cy="456304"/>
          </a:xfrm>
          <a:prstGeom prst="rect">
            <a:avLst/>
          </a:prstGeom>
        </p:spPr>
      </p:pic>
      <p:sp>
        <p:nvSpPr>
          <p:cNvPr id="47" name="TextBox 46">
            <a:extLst>
              <a:ext uri="{FF2B5EF4-FFF2-40B4-BE49-F238E27FC236}">
                <a16:creationId xmlns:a16="http://schemas.microsoft.com/office/drawing/2014/main" id="{DC0E89FA-37F8-4A43-98B7-852C32FD67AF}"/>
              </a:ext>
            </a:extLst>
          </p:cNvPr>
          <p:cNvSpPr txBox="1"/>
          <p:nvPr/>
        </p:nvSpPr>
        <p:spPr>
          <a:xfrm>
            <a:off x="6907148" y="664405"/>
            <a:ext cx="1695566" cy="424732"/>
          </a:xfrm>
          <a:prstGeom prst="rect">
            <a:avLst/>
          </a:prstGeom>
          <a:noFill/>
        </p:spPr>
        <p:txBody>
          <a:bodyPr wrap="square" rtlCol="0" anchor="ctr">
            <a:noAutofit/>
          </a:bodyPr>
          <a:lstStyle/>
          <a:p>
            <a:pPr algn="ctr"/>
            <a:r>
              <a:rPr lang="en-GB" sz="2000" dirty="0">
                <a:solidFill>
                  <a:schemeClr val="tx2"/>
                </a:solidFill>
              </a:rPr>
              <a:t>Facilitation</a:t>
            </a:r>
          </a:p>
        </p:txBody>
      </p:sp>
      <p:sp>
        <p:nvSpPr>
          <p:cNvPr id="57" name="Freeform: Shape 56">
            <a:extLst>
              <a:ext uri="{FF2B5EF4-FFF2-40B4-BE49-F238E27FC236}">
                <a16:creationId xmlns:a16="http://schemas.microsoft.com/office/drawing/2014/main" id="{EB06CCAF-4CD9-4679-93EB-1867523CC868}"/>
              </a:ext>
            </a:extLst>
          </p:cNvPr>
          <p:cNvSpPr/>
          <p:nvPr/>
        </p:nvSpPr>
        <p:spPr bwMode="auto">
          <a:xfrm>
            <a:off x="2945462" y="1976587"/>
            <a:ext cx="5490439" cy="2688873"/>
          </a:xfrm>
          <a:custGeom>
            <a:avLst/>
            <a:gdLst>
              <a:gd name="connsiteX0" fmla="*/ 9237 w 5412509"/>
              <a:gd name="connsiteY0" fmla="*/ 2235200 h 2706254"/>
              <a:gd name="connsiteX1" fmla="*/ 0 w 5412509"/>
              <a:gd name="connsiteY1" fmla="*/ 397163 h 2706254"/>
              <a:gd name="connsiteX2" fmla="*/ 332509 w 5412509"/>
              <a:gd name="connsiteY2" fmla="*/ 46182 h 2706254"/>
              <a:gd name="connsiteX3" fmla="*/ 5135418 w 5412509"/>
              <a:gd name="connsiteY3" fmla="*/ 0 h 2706254"/>
              <a:gd name="connsiteX4" fmla="*/ 5412509 w 5412509"/>
              <a:gd name="connsiteY4" fmla="*/ 535709 h 2706254"/>
              <a:gd name="connsiteX5" fmla="*/ 461818 w 5412509"/>
              <a:gd name="connsiteY5" fmla="*/ 2706254 h 2706254"/>
              <a:gd name="connsiteX6" fmla="*/ 36946 w 5412509"/>
              <a:gd name="connsiteY6" fmla="*/ 2355272 h 2706254"/>
              <a:gd name="connsiteX0" fmla="*/ 9237 w 5412509"/>
              <a:gd name="connsiteY0" fmla="*/ 2235200 h 2706254"/>
              <a:gd name="connsiteX1" fmla="*/ 0 w 5412509"/>
              <a:gd name="connsiteY1" fmla="*/ 397163 h 2706254"/>
              <a:gd name="connsiteX2" fmla="*/ 332509 w 5412509"/>
              <a:gd name="connsiteY2" fmla="*/ 46182 h 2706254"/>
              <a:gd name="connsiteX3" fmla="*/ 5135418 w 5412509"/>
              <a:gd name="connsiteY3" fmla="*/ 0 h 2706254"/>
              <a:gd name="connsiteX4" fmla="*/ 5412509 w 5412509"/>
              <a:gd name="connsiteY4" fmla="*/ 535709 h 2706254"/>
              <a:gd name="connsiteX5" fmla="*/ 461818 w 5412509"/>
              <a:gd name="connsiteY5" fmla="*/ 2706254 h 2706254"/>
              <a:gd name="connsiteX6" fmla="*/ 36946 w 5412509"/>
              <a:gd name="connsiteY6" fmla="*/ 2355272 h 2706254"/>
              <a:gd name="connsiteX7" fmla="*/ 9237 w 5412509"/>
              <a:gd name="connsiteY7" fmla="*/ 2235200 h 2706254"/>
              <a:gd name="connsiteX0" fmla="*/ 9237 w 5412509"/>
              <a:gd name="connsiteY0" fmla="*/ 2235200 h 2706254"/>
              <a:gd name="connsiteX1" fmla="*/ 0 w 5412509"/>
              <a:gd name="connsiteY1" fmla="*/ 397163 h 2706254"/>
              <a:gd name="connsiteX2" fmla="*/ 332509 w 5412509"/>
              <a:gd name="connsiteY2" fmla="*/ 46182 h 2706254"/>
              <a:gd name="connsiteX3" fmla="*/ 5135418 w 5412509"/>
              <a:gd name="connsiteY3" fmla="*/ 0 h 2706254"/>
              <a:gd name="connsiteX4" fmla="*/ 5412509 w 5412509"/>
              <a:gd name="connsiteY4" fmla="*/ 535709 h 2706254"/>
              <a:gd name="connsiteX5" fmla="*/ 461818 w 5412509"/>
              <a:gd name="connsiteY5" fmla="*/ 2706254 h 2706254"/>
              <a:gd name="connsiteX6" fmla="*/ 9237 w 5412509"/>
              <a:gd name="connsiteY6" fmla="*/ 2235200 h 2706254"/>
              <a:gd name="connsiteX0" fmla="*/ 83126 w 5486398"/>
              <a:gd name="connsiteY0" fmla="*/ 2235200 h 2806282"/>
              <a:gd name="connsiteX1" fmla="*/ 73889 w 5486398"/>
              <a:gd name="connsiteY1" fmla="*/ 397163 h 2806282"/>
              <a:gd name="connsiteX2" fmla="*/ 406398 w 5486398"/>
              <a:gd name="connsiteY2" fmla="*/ 46182 h 2806282"/>
              <a:gd name="connsiteX3" fmla="*/ 5209307 w 5486398"/>
              <a:gd name="connsiteY3" fmla="*/ 0 h 2806282"/>
              <a:gd name="connsiteX4" fmla="*/ 5486398 w 5486398"/>
              <a:gd name="connsiteY4" fmla="*/ 535709 h 2806282"/>
              <a:gd name="connsiteX5" fmla="*/ 535707 w 5486398"/>
              <a:gd name="connsiteY5" fmla="*/ 2706254 h 2806282"/>
              <a:gd name="connsiteX6" fmla="*/ 83126 w 5486398"/>
              <a:gd name="connsiteY6" fmla="*/ 2235200 h 2806282"/>
              <a:gd name="connsiteX0" fmla="*/ 150024 w 5553296"/>
              <a:gd name="connsiteY0" fmla="*/ 2235200 h 2806282"/>
              <a:gd name="connsiteX1" fmla="*/ 140787 w 5553296"/>
              <a:gd name="connsiteY1" fmla="*/ 397163 h 2806282"/>
              <a:gd name="connsiteX2" fmla="*/ 473296 w 5553296"/>
              <a:gd name="connsiteY2" fmla="*/ 46182 h 2806282"/>
              <a:gd name="connsiteX3" fmla="*/ 5276205 w 5553296"/>
              <a:gd name="connsiteY3" fmla="*/ 0 h 2806282"/>
              <a:gd name="connsiteX4" fmla="*/ 5553296 w 5553296"/>
              <a:gd name="connsiteY4" fmla="*/ 535709 h 2806282"/>
              <a:gd name="connsiteX5" fmla="*/ 602605 w 5553296"/>
              <a:gd name="connsiteY5" fmla="*/ 2706254 h 2806282"/>
              <a:gd name="connsiteX6" fmla="*/ 150024 w 5553296"/>
              <a:gd name="connsiteY6" fmla="*/ 2235200 h 2806282"/>
              <a:gd name="connsiteX0" fmla="*/ 150024 w 6037853"/>
              <a:gd name="connsiteY0" fmla="*/ 2235200 h 2806282"/>
              <a:gd name="connsiteX1" fmla="*/ 140787 w 6037853"/>
              <a:gd name="connsiteY1" fmla="*/ 397163 h 2806282"/>
              <a:gd name="connsiteX2" fmla="*/ 473296 w 6037853"/>
              <a:gd name="connsiteY2" fmla="*/ 46182 h 2806282"/>
              <a:gd name="connsiteX3" fmla="*/ 5276205 w 6037853"/>
              <a:gd name="connsiteY3" fmla="*/ 0 h 2806282"/>
              <a:gd name="connsiteX4" fmla="*/ 5553296 w 6037853"/>
              <a:gd name="connsiteY4" fmla="*/ 535709 h 2806282"/>
              <a:gd name="connsiteX5" fmla="*/ 602605 w 6037853"/>
              <a:gd name="connsiteY5" fmla="*/ 2706254 h 2806282"/>
              <a:gd name="connsiteX6" fmla="*/ 150024 w 6037853"/>
              <a:gd name="connsiteY6" fmla="*/ 2235200 h 2806282"/>
              <a:gd name="connsiteX0" fmla="*/ 138891 w 6026720"/>
              <a:gd name="connsiteY0" fmla="*/ 2719496 h 3290578"/>
              <a:gd name="connsiteX1" fmla="*/ 129654 w 6026720"/>
              <a:gd name="connsiteY1" fmla="*/ 881459 h 3290578"/>
              <a:gd name="connsiteX2" fmla="*/ 175836 w 6026720"/>
              <a:gd name="connsiteY2" fmla="*/ 4005 h 3290578"/>
              <a:gd name="connsiteX3" fmla="*/ 462163 w 6026720"/>
              <a:gd name="connsiteY3" fmla="*/ 530478 h 3290578"/>
              <a:gd name="connsiteX4" fmla="*/ 5265072 w 6026720"/>
              <a:gd name="connsiteY4" fmla="*/ 484296 h 3290578"/>
              <a:gd name="connsiteX5" fmla="*/ 5542163 w 6026720"/>
              <a:gd name="connsiteY5" fmla="*/ 1020005 h 3290578"/>
              <a:gd name="connsiteX6" fmla="*/ 591472 w 6026720"/>
              <a:gd name="connsiteY6" fmla="*/ 3190550 h 3290578"/>
              <a:gd name="connsiteX7" fmla="*/ 138891 w 6026720"/>
              <a:gd name="connsiteY7" fmla="*/ 2719496 h 3290578"/>
              <a:gd name="connsiteX0" fmla="*/ 175836 w 6026720"/>
              <a:gd name="connsiteY0" fmla="*/ 4005 h 3290578"/>
              <a:gd name="connsiteX1" fmla="*/ 462163 w 6026720"/>
              <a:gd name="connsiteY1" fmla="*/ 530478 h 3290578"/>
              <a:gd name="connsiteX2" fmla="*/ 5265072 w 6026720"/>
              <a:gd name="connsiteY2" fmla="*/ 484296 h 3290578"/>
              <a:gd name="connsiteX3" fmla="*/ 5542163 w 6026720"/>
              <a:gd name="connsiteY3" fmla="*/ 1020005 h 3290578"/>
              <a:gd name="connsiteX4" fmla="*/ 591472 w 6026720"/>
              <a:gd name="connsiteY4" fmla="*/ 3190550 h 3290578"/>
              <a:gd name="connsiteX5" fmla="*/ 138891 w 6026720"/>
              <a:gd name="connsiteY5" fmla="*/ 2719496 h 3290578"/>
              <a:gd name="connsiteX6" fmla="*/ 221094 w 6026720"/>
              <a:gd name="connsiteY6" fmla="*/ 972899 h 3290578"/>
              <a:gd name="connsiteX0" fmla="*/ 175836 w 6026720"/>
              <a:gd name="connsiteY0" fmla="*/ 4005 h 3290578"/>
              <a:gd name="connsiteX1" fmla="*/ 462163 w 6026720"/>
              <a:gd name="connsiteY1" fmla="*/ 530478 h 3290578"/>
              <a:gd name="connsiteX2" fmla="*/ 5265072 w 6026720"/>
              <a:gd name="connsiteY2" fmla="*/ 484296 h 3290578"/>
              <a:gd name="connsiteX3" fmla="*/ 5542163 w 6026720"/>
              <a:gd name="connsiteY3" fmla="*/ 1020005 h 3290578"/>
              <a:gd name="connsiteX4" fmla="*/ 591472 w 6026720"/>
              <a:gd name="connsiteY4" fmla="*/ 3190550 h 3290578"/>
              <a:gd name="connsiteX5" fmla="*/ 138891 w 6026720"/>
              <a:gd name="connsiteY5" fmla="*/ 2719496 h 3290578"/>
              <a:gd name="connsiteX6" fmla="*/ 221094 w 6026720"/>
              <a:gd name="connsiteY6" fmla="*/ 972899 h 3290578"/>
              <a:gd name="connsiteX7" fmla="*/ 175836 w 6026720"/>
              <a:gd name="connsiteY7" fmla="*/ 4005 h 3290578"/>
              <a:gd name="connsiteX0" fmla="*/ 351906 w 6202790"/>
              <a:gd name="connsiteY0" fmla="*/ 4005 h 3290578"/>
              <a:gd name="connsiteX1" fmla="*/ 638233 w 6202790"/>
              <a:gd name="connsiteY1" fmla="*/ 530478 h 3290578"/>
              <a:gd name="connsiteX2" fmla="*/ 5441142 w 6202790"/>
              <a:gd name="connsiteY2" fmla="*/ 484296 h 3290578"/>
              <a:gd name="connsiteX3" fmla="*/ 5718233 w 6202790"/>
              <a:gd name="connsiteY3" fmla="*/ 1020005 h 3290578"/>
              <a:gd name="connsiteX4" fmla="*/ 767542 w 6202790"/>
              <a:gd name="connsiteY4" fmla="*/ 3190550 h 3290578"/>
              <a:gd name="connsiteX5" fmla="*/ 314961 w 6202790"/>
              <a:gd name="connsiteY5" fmla="*/ 2719496 h 3290578"/>
              <a:gd name="connsiteX6" fmla="*/ 0 w 6202790"/>
              <a:gd name="connsiteY6" fmla="*/ 1065263 h 3290578"/>
              <a:gd name="connsiteX7" fmla="*/ 351906 w 6202790"/>
              <a:gd name="connsiteY7" fmla="*/ 4005 h 3290578"/>
              <a:gd name="connsiteX0" fmla="*/ 0 w 6202790"/>
              <a:gd name="connsiteY0" fmla="*/ 580967 h 2806282"/>
              <a:gd name="connsiteX1" fmla="*/ 638233 w 6202790"/>
              <a:gd name="connsiteY1" fmla="*/ 46182 h 2806282"/>
              <a:gd name="connsiteX2" fmla="*/ 5441142 w 6202790"/>
              <a:gd name="connsiteY2" fmla="*/ 0 h 2806282"/>
              <a:gd name="connsiteX3" fmla="*/ 5718233 w 6202790"/>
              <a:gd name="connsiteY3" fmla="*/ 535709 h 2806282"/>
              <a:gd name="connsiteX4" fmla="*/ 767542 w 6202790"/>
              <a:gd name="connsiteY4" fmla="*/ 2706254 h 2806282"/>
              <a:gd name="connsiteX5" fmla="*/ 314961 w 6202790"/>
              <a:gd name="connsiteY5" fmla="*/ 2235200 h 2806282"/>
              <a:gd name="connsiteX6" fmla="*/ 0 w 6202790"/>
              <a:gd name="connsiteY6" fmla="*/ 580967 h 2806282"/>
              <a:gd name="connsiteX0" fmla="*/ 13516 w 6216306"/>
              <a:gd name="connsiteY0" fmla="*/ 580967 h 2806282"/>
              <a:gd name="connsiteX1" fmla="*/ 651749 w 6216306"/>
              <a:gd name="connsiteY1" fmla="*/ 46182 h 2806282"/>
              <a:gd name="connsiteX2" fmla="*/ 5454658 w 6216306"/>
              <a:gd name="connsiteY2" fmla="*/ 0 h 2806282"/>
              <a:gd name="connsiteX3" fmla="*/ 5731749 w 6216306"/>
              <a:gd name="connsiteY3" fmla="*/ 535709 h 2806282"/>
              <a:gd name="connsiteX4" fmla="*/ 781058 w 6216306"/>
              <a:gd name="connsiteY4" fmla="*/ 2706254 h 2806282"/>
              <a:gd name="connsiteX5" fmla="*/ 328477 w 6216306"/>
              <a:gd name="connsiteY5" fmla="*/ 2235200 h 2806282"/>
              <a:gd name="connsiteX6" fmla="*/ 13516 w 6216306"/>
              <a:gd name="connsiteY6" fmla="*/ 580967 h 2806282"/>
              <a:gd name="connsiteX0" fmla="*/ 144955 w 6070654"/>
              <a:gd name="connsiteY0" fmla="*/ 590203 h 2806282"/>
              <a:gd name="connsiteX1" fmla="*/ 506097 w 6070654"/>
              <a:gd name="connsiteY1" fmla="*/ 46182 h 2806282"/>
              <a:gd name="connsiteX2" fmla="*/ 5309006 w 6070654"/>
              <a:gd name="connsiteY2" fmla="*/ 0 h 2806282"/>
              <a:gd name="connsiteX3" fmla="*/ 5586097 w 6070654"/>
              <a:gd name="connsiteY3" fmla="*/ 535709 h 2806282"/>
              <a:gd name="connsiteX4" fmla="*/ 635406 w 6070654"/>
              <a:gd name="connsiteY4" fmla="*/ 2706254 h 2806282"/>
              <a:gd name="connsiteX5" fmla="*/ 182825 w 6070654"/>
              <a:gd name="connsiteY5" fmla="*/ 2235200 h 2806282"/>
              <a:gd name="connsiteX6" fmla="*/ 144955 w 6070654"/>
              <a:gd name="connsiteY6" fmla="*/ 590203 h 2806282"/>
              <a:gd name="connsiteX0" fmla="*/ 167202 w 6055956"/>
              <a:gd name="connsiteY0" fmla="*/ 580967 h 2806282"/>
              <a:gd name="connsiteX1" fmla="*/ 491399 w 6055956"/>
              <a:gd name="connsiteY1" fmla="*/ 46182 h 2806282"/>
              <a:gd name="connsiteX2" fmla="*/ 5294308 w 6055956"/>
              <a:gd name="connsiteY2" fmla="*/ 0 h 2806282"/>
              <a:gd name="connsiteX3" fmla="*/ 5571399 w 6055956"/>
              <a:gd name="connsiteY3" fmla="*/ 535709 h 2806282"/>
              <a:gd name="connsiteX4" fmla="*/ 620708 w 6055956"/>
              <a:gd name="connsiteY4" fmla="*/ 2706254 h 2806282"/>
              <a:gd name="connsiteX5" fmla="*/ 168127 w 6055956"/>
              <a:gd name="connsiteY5" fmla="*/ 2235200 h 2806282"/>
              <a:gd name="connsiteX6" fmla="*/ 167202 w 6055956"/>
              <a:gd name="connsiteY6" fmla="*/ 580967 h 2806282"/>
              <a:gd name="connsiteX0" fmla="*/ 181788 w 6070542"/>
              <a:gd name="connsiteY0" fmla="*/ 580967 h 2806282"/>
              <a:gd name="connsiteX1" fmla="*/ 505985 w 6070542"/>
              <a:gd name="connsiteY1" fmla="*/ 46182 h 2806282"/>
              <a:gd name="connsiteX2" fmla="*/ 5308894 w 6070542"/>
              <a:gd name="connsiteY2" fmla="*/ 0 h 2806282"/>
              <a:gd name="connsiteX3" fmla="*/ 5585985 w 6070542"/>
              <a:gd name="connsiteY3" fmla="*/ 535709 h 2806282"/>
              <a:gd name="connsiteX4" fmla="*/ 635294 w 6070542"/>
              <a:gd name="connsiteY4" fmla="*/ 2706254 h 2806282"/>
              <a:gd name="connsiteX5" fmla="*/ 182713 w 6070542"/>
              <a:gd name="connsiteY5" fmla="*/ 2235200 h 2806282"/>
              <a:gd name="connsiteX6" fmla="*/ 181788 w 6070542"/>
              <a:gd name="connsiteY6" fmla="*/ 580967 h 2806282"/>
              <a:gd name="connsiteX0" fmla="*/ 82202 w 5970956"/>
              <a:gd name="connsiteY0" fmla="*/ 580967 h 2806282"/>
              <a:gd name="connsiteX1" fmla="*/ 406399 w 5970956"/>
              <a:gd name="connsiteY1" fmla="*/ 46182 h 2806282"/>
              <a:gd name="connsiteX2" fmla="*/ 5209308 w 5970956"/>
              <a:gd name="connsiteY2" fmla="*/ 0 h 2806282"/>
              <a:gd name="connsiteX3" fmla="*/ 5486399 w 5970956"/>
              <a:gd name="connsiteY3" fmla="*/ 535709 h 2806282"/>
              <a:gd name="connsiteX4" fmla="*/ 535708 w 5970956"/>
              <a:gd name="connsiteY4" fmla="*/ 2706254 h 2806282"/>
              <a:gd name="connsiteX5" fmla="*/ 83127 w 5970956"/>
              <a:gd name="connsiteY5" fmla="*/ 2235200 h 2806282"/>
              <a:gd name="connsiteX6" fmla="*/ 82202 w 5970956"/>
              <a:gd name="connsiteY6" fmla="*/ 580967 h 2806282"/>
              <a:gd name="connsiteX0" fmla="*/ 91439 w 5970956"/>
              <a:gd name="connsiteY0" fmla="*/ 340822 h 2806282"/>
              <a:gd name="connsiteX1" fmla="*/ 406399 w 5970956"/>
              <a:gd name="connsiteY1" fmla="*/ 46182 h 2806282"/>
              <a:gd name="connsiteX2" fmla="*/ 5209308 w 5970956"/>
              <a:gd name="connsiteY2" fmla="*/ 0 h 2806282"/>
              <a:gd name="connsiteX3" fmla="*/ 5486399 w 5970956"/>
              <a:gd name="connsiteY3" fmla="*/ 535709 h 2806282"/>
              <a:gd name="connsiteX4" fmla="*/ 535708 w 5970956"/>
              <a:gd name="connsiteY4" fmla="*/ 2706254 h 2806282"/>
              <a:gd name="connsiteX5" fmla="*/ 83127 w 5970956"/>
              <a:gd name="connsiteY5" fmla="*/ 2235200 h 2806282"/>
              <a:gd name="connsiteX6" fmla="*/ 91439 w 5970956"/>
              <a:gd name="connsiteY6" fmla="*/ 340822 h 2806282"/>
              <a:gd name="connsiteX0" fmla="*/ 91439 w 5970956"/>
              <a:gd name="connsiteY0" fmla="*/ 340822 h 2806282"/>
              <a:gd name="connsiteX1" fmla="*/ 406399 w 5970956"/>
              <a:gd name="connsiteY1" fmla="*/ 46182 h 2806282"/>
              <a:gd name="connsiteX2" fmla="*/ 5209308 w 5970956"/>
              <a:gd name="connsiteY2" fmla="*/ 0 h 2806282"/>
              <a:gd name="connsiteX3" fmla="*/ 5486399 w 5970956"/>
              <a:gd name="connsiteY3" fmla="*/ 535709 h 2806282"/>
              <a:gd name="connsiteX4" fmla="*/ 535708 w 5970956"/>
              <a:gd name="connsiteY4" fmla="*/ 2706254 h 2806282"/>
              <a:gd name="connsiteX5" fmla="*/ 83127 w 5970956"/>
              <a:gd name="connsiteY5" fmla="*/ 2235200 h 2806282"/>
              <a:gd name="connsiteX6" fmla="*/ 91439 w 5970956"/>
              <a:gd name="connsiteY6" fmla="*/ 340822 h 2806282"/>
              <a:gd name="connsiteX0" fmla="*/ 91439 w 5963818"/>
              <a:gd name="connsiteY0" fmla="*/ 313113 h 2778573"/>
              <a:gd name="connsiteX1" fmla="*/ 406399 w 5963818"/>
              <a:gd name="connsiteY1" fmla="*/ 18473 h 2778573"/>
              <a:gd name="connsiteX2" fmla="*/ 5190835 w 5963818"/>
              <a:gd name="connsiteY2" fmla="*/ 0 h 2778573"/>
              <a:gd name="connsiteX3" fmla="*/ 5486399 w 5963818"/>
              <a:gd name="connsiteY3" fmla="*/ 508000 h 2778573"/>
              <a:gd name="connsiteX4" fmla="*/ 535708 w 5963818"/>
              <a:gd name="connsiteY4" fmla="*/ 2678545 h 2778573"/>
              <a:gd name="connsiteX5" fmla="*/ 83127 w 5963818"/>
              <a:gd name="connsiteY5" fmla="*/ 2207491 h 2778573"/>
              <a:gd name="connsiteX6" fmla="*/ 91439 w 5963818"/>
              <a:gd name="connsiteY6" fmla="*/ 313113 h 2778573"/>
              <a:gd name="connsiteX0" fmla="*/ 91439 w 5967369"/>
              <a:gd name="connsiteY0" fmla="*/ 294640 h 2760100"/>
              <a:gd name="connsiteX1" fmla="*/ 406399 w 5967369"/>
              <a:gd name="connsiteY1" fmla="*/ 0 h 2760100"/>
              <a:gd name="connsiteX2" fmla="*/ 5200072 w 5967369"/>
              <a:gd name="connsiteY2" fmla="*/ 9236 h 2760100"/>
              <a:gd name="connsiteX3" fmla="*/ 5486399 w 5967369"/>
              <a:gd name="connsiteY3" fmla="*/ 489527 h 2760100"/>
              <a:gd name="connsiteX4" fmla="*/ 535708 w 5967369"/>
              <a:gd name="connsiteY4" fmla="*/ 2660072 h 2760100"/>
              <a:gd name="connsiteX5" fmla="*/ 83127 w 5967369"/>
              <a:gd name="connsiteY5" fmla="*/ 2189018 h 2760100"/>
              <a:gd name="connsiteX6" fmla="*/ 91439 w 5967369"/>
              <a:gd name="connsiteY6" fmla="*/ 294640 h 2760100"/>
              <a:gd name="connsiteX0" fmla="*/ 91439 w 5839798"/>
              <a:gd name="connsiteY0" fmla="*/ 294640 h 2760100"/>
              <a:gd name="connsiteX1" fmla="*/ 406399 w 5839798"/>
              <a:gd name="connsiteY1" fmla="*/ 0 h 2760100"/>
              <a:gd name="connsiteX2" fmla="*/ 5200072 w 5839798"/>
              <a:gd name="connsiteY2" fmla="*/ 9236 h 2760100"/>
              <a:gd name="connsiteX3" fmla="*/ 5486399 w 5839798"/>
              <a:gd name="connsiteY3" fmla="*/ 489527 h 2760100"/>
              <a:gd name="connsiteX4" fmla="*/ 535708 w 5839798"/>
              <a:gd name="connsiteY4" fmla="*/ 2660072 h 2760100"/>
              <a:gd name="connsiteX5" fmla="*/ 83127 w 5839798"/>
              <a:gd name="connsiteY5" fmla="*/ 2189018 h 2760100"/>
              <a:gd name="connsiteX6" fmla="*/ 91439 w 5839798"/>
              <a:gd name="connsiteY6" fmla="*/ 294640 h 2760100"/>
              <a:gd name="connsiteX0" fmla="*/ 91439 w 5678006"/>
              <a:gd name="connsiteY0" fmla="*/ 294640 h 2760100"/>
              <a:gd name="connsiteX1" fmla="*/ 406399 w 5678006"/>
              <a:gd name="connsiteY1" fmla="*/ 0 h 2760100"/>
              <a:gd name="connsiteX2" fmla="*/ 5200072 w 5678006"/>
              <a:gd name="connsiteY2" fmla="*/ 9236 h 2760100"/>
              <a:gd name="connsiteX3" fmla="*/ 5255490 w 5678006"/>
              <a:gd name="connsiteY3" fmla="*/ 544945 h 2760100"/>
              <a:gd name="connsiteX4" fmla="*/ 535708 w 5678006"/>
              <a:gd name="connsiteY4" fmla="*/ 2660072 h 2760100"/>
              <a:gd name="connsiteX5" fmla="*/ 83127 w 5678006"/>
              <a:gd name="connsiteY5" fmla="*/ 2189018 h 2760100"/>
              <a:gd name="connsiteX6" fmla="*/ 91439 w 5678006"/>
              <a:gd name="connsiteY6" fmla="*/ 294640 h 2760100"/>
              <a:gd name="connsiteX0" fmla="*/ 91439 w 5499204"/>
              <a:gd name="connsiteY0" fmla="*/ 294640 h 2760100"/>
              <a:gd name="connsiteX1" fmla="*/ 406399 w 5499204"/>
              <a:gd name="connsiteY1" fmla="*/ 0 h 2760100"/>
              <a:gd name="connsiteX2" fmla="*/ 5200072 w 5499204"/>
              <a:gd name="connsiteY2" fmla="*/ 9236 h 2760100"/>
              <a:gd name="connsiteX3" fmla="*/ 5255490 w 5499204"/>
              <a:gd name="connsiteY3" fmla="*/ 544945 h 2760100"/>
              <a:gd name="connsiteX4" fmla="*/ 535708 w 5499204"/>
              <a:gd name="connsiteY4" fmla="*/ 2660072 h 2760100"/>
              <a:gd name="connsiteX5" fmla="*/ 83127 w 5499204"/>
              <a:gd name="connsiteY5" fmla="*/ 2189018 h 2760100"/>
              <a:gd name="connsiteX6" fmla="*/ 91439 w 5499204"/>
              <a:gd name="connsiteY6" fmla="*/ 294640 h 2760100"/>
              <a:gd name="connsiteX0" fmla="*/ 91439 w 5540104"/>
              <a:gd name="connsiteY0" fmla="*/ 294640 h 2760100"/>
              <a:gd name="connsiteX1" fmla="*/ 406399 w 5540104"/>
              <a:gd name="connsiteY1" fmla="*/ 0 h 2760100"/>
              <a:gd name="connsiteX2" fmla="*/ 5283199 w 5540104"/>
              <a:gd name="connsiteY2" fmla="*/ 9236 h 2760100"/>
              <a:gd name="connsiteX3" fmla="*/ 5255490 w 5540104"/>
              <a:gd name="connsiteY3" fmla="*/ 544945 h 2760100"/>
              <a:gd name="connsiteX4" fmla="*/ 535708 w 5540104"/>
              <a:gd name="connsiteY4" fmla="*/ 2660072 h 2760100"/>
              <a:gd name="connsiteX5" fmla="*/ 83127 w 5540104"/>
              <a:gd name="connsiteY5" fmla="*/ 2189018 h 2760100"/>
              <a:gd name="connsiteX6" fmla="*/ 91439 w 5540104"/>
              <a:gd name="connsiteY6" fmla="*/ 294640 h 2760100"/>
              <a:gd name="connsiteX0" fmla="*/ 91439 w 5614415"/>
              <a:gd name="connsiteY0" fmla="*/ 294640 h 2760100"/>
              <a:gd name="connsiteX1" fmla="*/ 406399 w 5614415"/>
              <a:gd name="connsiteY1" fmla="*/ 0 h 2760100"/>
              <a:gd name="connsiteX2" fmla="*/ 5283199 w 5614415"/>
              <a:gd name="connsiteY2" fmla="*/ 9236 h 2760100"/>
              <a:gd name="connsiteX3" fmla="*/ 5394035 w 5614415"/>
              <a:gd name="connsiteY3" fmla="*/ 471054 h 2760100"/>
              <a:gd name="connsiteX4" fmla="*/ 535708 w 5614415"/>
              <a:gd name="connsiteY4" fmla="*/ 2660072 h 2760100"/>
              <a:gd name="connsiteX5" fmla="*/ 83127 w 5614415"/>
              <a:gd name="connsiteY5" fmla="*/ 2189018 h 2760100"/>
              <a:gd name="connsiteX6" fmla="*/ 91439 w 5614415"/>
              <a:gd name="connsiteY6" fmla="*/ 294640 h 2760100"/>
              <a:gd name="connsiteX0" fmla="*/ 91439 w 5567459"/>
              <a:gd name="connsiteY0" fmla="*/ 294640 h 2760100"/>
              <a:gd name="connsiteX1" fmla="*/ 406399 w 5567459"/>
              <a:gd name="connsiteY1" fmla="*/ 0 h 2760100"/>
              <a:gd name="connsiteX2" fmla="*/ 5283199 w 5567459"/>
              <a:gd name="connsiteY2" fmla="*/ 9236 h 2760100"/>
              <a:gd name="connsiteX3" fmla="*/ 5310908 w 5567459"/>
              <a:gd name="connsiteY3" fmla="*/ 591127 h 2760100"/>
              <a:gd name="connsiteX4" fmla="*/ 535708 w 5567459"/>
              <a:gd name="connsiteY4" fmla="*/ 2660072 h 2760100"/>
              <a:gd name="connsiteX5" fmla="*/ 83127 w 5567459"/>
              <a:gd name="connsiteY5" fmla="*/ 2189018 h 2760100"/>
              <a:gd name="connsiteX6" fmla="*/ 91439 w 5567459"/>
              <a:gd name="connsiteY6" fmla="*/ 294640 h 2760100"/>
              <a:gd name="connsiteX0" fmla="*/ 91439 w 5571032"/>
              <a:gd name="connsiteY0" fmla="*/ 294640 h 2760100"/>
              <a:gd name="connsiteX1" fmla="*/ 406399 w 5571032"/>
              <a:gd name="connsiteY1" fmla="*/ 0 h 2760100"/>
              <a:gd name="connsiteX2" fmla="*/ 5283199 w 5571032"/>
              <a:gd name="connsiteY2" fmla="*/ 9236 h 2760100"/>
              <a:gd name="connsiteX3" fmla="*/ 5310908 w 5571032"/>
              <a:gd name="connsiteY3" fmla="*/ 591127 h 2760100"/>
              <a:gd name="connsiteX4" fmla="*/ 535708 w 5571032"/>
              <a:gd name="connsiteY4" fmla="*/ 2660072 h 2760100"/>
              <a:gd name="connsiteX5" fmla="*/ 83127 w 5571032"/>
              <a:gd name="connsiteY5" fmla="*/ 2189018 h 2760100"/>
              <a:gd name="connsiteX6" fmla="*/ 91439 w 5571032"/>
              <a:gd name="connsiteY6" fmla="*/ 294640 h 2760100"/>
              <a:gd name="connsiteX0" fmla="*/ 91439 w 5581862"/>
              <a:gd name="connsiteY0" fmla="*/ 294640 h 2760100"/>
              <a:gd name="connsiteX1" fmla="*/ 406399 w 5581862"/>
              <a:gd name="connsiteY1" fmla="*/ 0 h 2760100"/>
              <a:gd name="connsiteX2" fmla="*/ 5283199 w 5581862"/>
              <a:gd name="connsiteY2" fmla="*/ 9236 h 2760100"/>
              <a:gd name="connsiteX3" fmla="*/ 5310908 w 5581862"/>
              <a:gd name="connsiteY3" fmla="*/ 591127 h 2760100"/>
              <a:gd name="connsiteX4" fmla="*/ 535708 w 5581862"/>
              <a:gd name="connsiteY4" fmla="*/ 2660072 h 2760100"/>
              <a:gd name="connsiteX5" fmla="*/ 83127 w 5581862"/>
              <a:gd name="connsiteY5" fmla="*/ 2189018 h 2760100"/>
              <a:gd name="connsiteX6" fmla="*/ 91439 w 5581862"/>
              <a:gd name="connsiteY6" fmla="*/ 294640 h 2760100"/>
              <a:gd name="connsiteX0" fmla="*/ 82919 w 5573342"/>
              <a:gd name="connsiteY0" fmla="*/ 294640 h 2783923"/>
              <a:gd name="connsiteX1" fmla="*/ 397879 w 5573342"/>
              <a:gd name="connsiteY1" fmla="*/ 0 h 2783923"/>
              <a:gd name="connsiteX2" fmla="*/ 5274679 w 5573342"/>
              <a:gd name="connsiteY2" fmla="*/ 9236 h 2783923"/>
              <a:gd name="connsiteX3" fmla="*/ 5302388 w 5573342"/>
              <a:gd name="connsiteY3" fmla="*/ 591127 h 2783923"/>
              <a:gd name="connsiteX4" fmla="*/ 527188 w 5573342"/>
              <a:gd name="connsiteY4" fmla="*/ 2660072 h 2783923"/>
              <a:gd name="connsiteX5" fmla="*/ 93080 w 5573342"/>
              <a:gd name="connsiteY5" fmla="*/ 2318327 h 2783923"/>
              <a:gd name="connsiteX6" fmla="*/ 82919 w 5573342"/>
              <a:gd name="connsiteY6" fmla="*/ 294640 h 2783923"/>
              <a:gd name="connsiteX0" fmla="*/ 109463 w 5599886"/>
              <a:gd name="connsiteY0" fmla="*/ 294640 h 2759508"/>
              <a:gd name="connsiteX1" fmla="*/ 424423 w 5599886"/>
              <a:gd name="connsiteY1" fmla="*/ 0 h 2759508"/>
              <a:gd name="connsiteX2" fmla="*/ 5301223 w 5599886"/>
              <a:gd name="connsiteY2" fmla="*/ 9236 h 2759508"/>
              <a:gd name="connsiteX3" fmla="*/ 5328932 w 5599886"/>
              <a:gd name="connsiteY3" fmla="*/ 591127 h 2759508"/>
              <a:gd name="connsiteX4" fmla="*/ 553732 w 5599886"/>
              <a:gd name="connsiteY4" fmla="*/ 2660072 h 2759508"/>
              <a:gd name="connsiteX5" fmla="*/ 119624 w 5599886"/>
              <a:gd name="connsiteY5" fmla="*/ 2318327 h 2759508"/>
              <a:gd name="connsiteX6" fmla="*/ 109463 w 5599886"/>
              <a:gd name="connsiteY6" fmla="*/ 294640 h 2759508"/>
              <a:gd name="connsiteX0" fmla="*/ 16 w 5490439"/>
              <a:gd name="connsiteY0" fmla="*/ 294640 h 2688873"/>
              <a:gd name="connsiteX1" fmla="*/ 314976 w 5490439"/>
              <a:gd name="connsiteY1" fmla="*/ 0 h 2688873"/>
              <a:gd name="connsiteX2" fmla="*/ 5191776 w 5490439"/>
              <a:gd name="connsiteY2" fmla="*/ 9236 h 2688873"/>
              <a:gd name="connsiteX3" fmla="*/ 5219485 w 5490439"/>
              <a:gd name="connsiteY3" fmla="*/ 591127 h 2688873"/>
              <a:gd name="connsiteX4" fmla="*/ 444285 w 5490439"/>
              <a:gd name="connsiteY4" fmla="*/ 2660072 h 2688873"/>
              <a:gd name="connsiteX5" fmla="*/ 10177 w 5490439"/>
              <a:gd name="connsiteY5" fmla="*/ 2318327 h 2688873"/>
              <a:gd name="connsiteX6" fmla="*/ 16 w 5490439"/>
              <a:gd name="connsiteY6" fmla="*/ 294640 h 268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90439" h="2688873">
                <a:moveTo>
                  <a:pt x="16" y="294640"/>
                </a:moveTo>
                <a:cubicBezTo>
                  <a:pt x="-1524" y="105295"/>
                  <a:pt x="110082" y="4464"/>
                  <a:pt x="314976" y="0"/>
                </a:cubicBezTo>
                <a:lnTo>
                  <a:pt x="5191776" y="9236"/>
                </a:lnTo>
                <a:cubicBezTo>
                  <a:pt x="5558153" y="7697"/>
                  <a:pt x="5610490" y="444886"/>
                  <a:pt x="5219485" y="591127"/>
                </a:cubicBezTo>
                <a:lnTo>
                  <a:pt x="444285" y="2660072"/>
                </a:lnTo>
                <a:cubicBezTo>
                  <a:pt x="153340" y="2767829"/>
                  <a:pt x="13256" y="2555394"/>
                  <a:pt x="10177" y="2318327"/>
                </a:cubicBezTo>
                <a:cubicBezTo>
                  <a:pt x="7098" y="1705648"/>
                  <a:pt x="16" y="294640"/>
                  <a:pt x="16" y="294640"/>
                </a:cubicBezTo>
                <a:close/>
              </a:path>
            </a:pathLst>
          </a:custGeom>
          <a:ln w="28575">
            <a:solidFill>
              <a:srgbClr val="FF0000"/>
            </a:solidFill>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cs typeface="Arial" charset="0"/>
            </a:endParaRPr>
          </a:p>
        </p:txBody>
      </p:sp>
      <p:sp>
        <p:nvSpPr>
          <p:cNvPr id="58" name="Freeform: Shape 57">
            <a:extLst>
              <a:ext uri="{FF2B5EF4-FFF2-40B4-BE49-F238E27FC236}">
                <a16:creationId xmlns:a16="http://schemas.microsoft.com/office/drawing/2014/main" id="{D541B3EF-207A-417A-8E4D-C10AB61804CF}"/>
              </a:ext>
            </a:extLst>
          </p:cNvPr>
          <p:cNvSpPr/>
          <p:nvPr/>
        </p:nvSpPr>
        <p:spPr bwMode="auto">
          <a:xfrm flipH="1">
            <a:off x="2946009" y="1968201"/>
            <a:ext cx="5489343" cy="2688873"/>
          </a:xfrm>
          <a:custGeom>
            <a:avLst/>
            <a:gdLst>
              <a:gd name="connsiteX0" fmla="*/ 9237 w 5412509"/>
              <a:gd name="connsiteY0" fmla="*/ 2235200 h 2706254"/>
              <a:gd name="connsiteX1" fmla="*/ 0 w 5412509"/>
              <a:gd name="connsiteY1" fmla="*/ 397163 h 2706254"/>
              <a:gd name="connsiteX2" fmla="*/ 332509 w 5412509"/>
              <a:gd name="connsiteY2" fmla="*/ 46182 h 2706254"/>
              <a:gd name="connsiteX3" fmla="*/ 5135418 w 5412509"/>
              <a:gd name="connsiteY3" fmla="*/ 0 h 2706254"/>
              <a:gd name="connsiteX4" fmla="*/ 5412509 w 5412509"/>
              <a:gd name="connsiteY4" fmla="*/ 535709 h 2706254"/>
              <a:gd name="connsiteX5" fmla="*/ 461818 w 5412509"/>
              <a:gd name="connsiteY5" fmla="*/ 2706254 h 2706254"/>
              <a:gd name="connsiteX6" fmla="*/ 36946 w 5412509"/>
              <a:gd name="connsiteY6" fmla="*/ 2355272 h 2706254"/>
              <a:gd name="connsiteX0" fmla="*/ 9237 w 5412509"/>
              <a:gd name="connsiteY0" fmla="*/ 2235200 h 2706254"/>
              <a:gd name="connsiteX1" fmla="*/ 0 w 5412509"/>
              <a:gd name="connsiteY1" fmla="*/ 397163 h 2706254"/>
              <a:gd name="connsiteX2" fmla="*/ 332509 w 5412509"/>
              <a:gd name="connsiteY2" fmla="*/ 46182 h 2706254"/>
              <a:gd name="connsiteX3" fmla="*/ 5135418 w 5412509"/>
              <a:gd name="connsiteY3" fmla="*/ 0 h 2706254"/>
              <a:gd name="connsiteX4" fmla="*/ 5412509 w 5412509"/>
              <a:gd name="connsiteY4" fmla="*/ 535709 h 2706254"/>
              <a:gd name="connsiteX5" fmla="*/ 461818 w 5412509"/>
              <a:gd name="connsiteY5" fmla="*/ 2706254 h 2706254"/>
              <a:gd name="connsiteX6" fmla="*/ 36946 w 5412509"/>
              <a:gd name="connsiteY6" fmla="*/ 2355272 h 2706254"/>
              <a:gd name="connsiteX7" fmla="*/ 9237 w 5412509"/>
              <a:gd name="connsiteY7" fmla="*/ 2235200 h 2706254"/>
              <a:gd name="connsiteX0" fmla="*/ 9237 w 5412509"/>
              <a:gd name="connsiteY0" fmla="*/ 2235200 h 2706254"/>
              <a:gd name="connsiteX1" fmla="*/ 0 w 5412509"/>
              <a:gd name="connsiteY1" fmla="*/ 397163 h 2706254"/>
              <a:gd name="connsiteX2" fmla="*/ 332509 w 5412509"/>
              <a:gd name="connsiteY2" fmla="*/ 46182 h 2706254"/>
              <a:gd name="connsiteX3" fmla="*/ 5135418 w 5412509"/>
              <a:gd name="connsiteY3" fmla="*/ 0 h 2706254"/>
              <a:gd name="connsiteX4" fmla="*/ 5412509 w 5412509"/>
              <a:gd name="connsiteY4" fmla="*/ 535709 h 2706254"/>
              <a:gd name="connsiteX5" fmla="*/ 461818 w 5412509"/>
              <a:gd name="connsiteY5" fmla="*/ 2706254 h 2706254"/>
              <a:gd name="connsiteX6" fmla="*/ 9237 w 5412509"/>
              <a:gd name="connsiteY6" fmla="*/ 2235200 h 2706254"/>
              <a:gd name="connsiteX0" fmla="*/ 83126 w 5486398"/>
              <a:gd name="connsiteY0" fmla="*/ 2235200 h 2806282"/>
              <a:gd name="connsiteX1" fmla="*/ 73889 w 5486398"/>
              <a:gd name="connsiteY1" fmla="*/ 397163 h 2806282"/>
              <a:gd name="connsiteX2" fmla="*/ 406398 w 5486398"/>
              <a:gd name="connsiteY2" fmla="*/ 46182 h 2806282"/>
              <a:gd name="connsiteX3" fmla="*/ 5209307 w 5486398"/>
              <a:gd name="connsiteY3" fmla="*/ 0 h 2806282"/>
              <a:gd name="connsiteX4" fmla="*/ 5486398 w 5486398"/>
              <a:gd name="connsiteY4" fmla="*/ 535709 h 2806282"/>
              <a:gd name="connsiteX5" fmla="*/ 535707 w 5486398"/>
              <a:gd name="connsiteY5" fmla="*/ 2706254 h 2806282"/>
              <a:gd name="connsiteX6" fmla="*/ 83126 w 5486398"/>
              <a:gd name="connsiteY6" fmla="*/ 2235200 h 2806282"/>
              <a:gd name="connsiteX0" fmla="*/ 150024 w 5553296"/>
              <a:gd name="connsiteY0" fmla="*/ 2235200 h 2806282"/>
              <a:gd name="connsiteX1" fmla="*/ 140787 w 5553296"/>
              <a:gd name="connsiteY1" fmla="*/ 397163 h 2806282"/>
              <a:gd name="connsiteX2" fmla="*/ 473296 w 5553296"/>
              <a:gd name="connsiteY2" fmla="*/ 46182 h 2806282"/>
              <a:gd name="connsiteX3" fmla="*/ 5276205 w 5553296"/>
              <a:gd name="connsiteY3" fmla="*/ 0 h 2806282"/>
              <a:gd name="connsiteX4" fmla="*/ 5553296 w 5553296"/>
              <a:gd name="connsiteY4" fmla="*/ 535709 h 2806282"/>
              <a:gd name="connsiteX5" fmla="*/ 602605 w 5553296"/>
              <a:gd name="connsiteY5" fmla="*/ 2706254 h 2806282"/>
              <a:gd name="connsiteX6" fmla="*/ 150024 w 5553296"/>
              <a:gd name="connsiteY6" fmla="*/ 2235200 h 2806282"/>
              <a:gd name="connsiteX0" fmla="*/ 150024 w 6037853"/>
              <a:gd name="connsiteY0" fmla="*/ 2235200 h 2806282"/>
              <a:gd name="connsiteX1" fmla="*/ 140787 w 6037853"/>
              <a:gd name="connsiteY1" fmla="*/ 397163 h 2806282"/>
              <a:gd name="connsiteX2" fmla="*/ 473296 w 6037853"/>
              <a:gd name="connsiteY2" fmla="*/ 46182 h 2806282"/>
              <a:gd name="connsiteX3" fmla="*/ 5276205 w 6037853"/>
              <a:gd name="connsiteY3" fmla="*/ 0 h 2806282"/>
              <a:gd name="connsiteX4" fmla="*/ 5553296 w 6037853"/>
              <a:gd name="connsiteY4" fmla="*/ 535709 h 2806282"/>
              <a:gd name="connsiteX5" fmla="*/ 602605 w 6037853"/>
              <a:gd name="connsiteY5" fmla="*/ 2706254 h 2806282"/>
              <a:gd name="connsiteX6" fmla="*/ 150024 w 6037853"/>
              <a:gd name="connsiteY6" fmla="*/ 2235200 h 2806282"/>
              <a:gd name="connsiteX0" fmla="*/ 138891 w 6026720"/>
              <a:gd name="connsiteY0" fmla="*/ 2719496 h 3290578"/>
              <a:gd name="connsiteX1" fmla="*/ 129654 w 6026720"/>
              <a:gd name="connsiteY1" fmla="*/ 881459 h 3290578"/>
              <a:gd name="connsiteX2" fmla="*/ 175836 w 6026720"/>
              <a:gd name="connsiteY2" fmla="*/ 4005 h 3290578"/>
              <a:gd name="connsiteX3" fmla="*/ 462163 w 6026720"/>
              <a:gd name="connsiteY3" fmla="*/ 530478 h 3290578"/>
              <a:gd name="connsiteX4" fmla="*/ 5265072 w 6026720"/>
              <a:gd name="connsiteY4" fmla="*/ 484296 h 3290578"/>
              <a:gd name="connsiteX5" fmla="*/ 5542163 w 6026720"/>
              <a:gd name="connsiteY5" fmla="*/ 1020005 h 3290578"/>
              <a:gd name="connsiteX6" fmla="*/ 591472 w 6026720"/>
              <a:gd name="connsiteY6" fmla="*/ 3190550 h 3290578"/>
              <a:gd name="connsiteX7" fmla="*/ 138891 w 6026720"/>
              <a:gd name="connsiteY7" fmla="*/ 2719496 h 3290578"/>
              <a:gd name="connsiteX0" fmla="*/ 175836 w 6026720"/>
              <a:gd name="connsiteY0" fmla="*/ 4005 h 3290578"/>
              <a:gd name="connsiteX1" fmla="*/ 462163 w 6026720"/>
              <a:gd name="connsiteY1" fmla="*/ 530478 h 3290578"/>
              <a:gd name="connsiteX2" fmla="*/ 5265072 w 6026720"/>
              <a:gd name="connsiteY2" fmla="*/ 484296 h 3290578"/>
              <a:gd name="connsiteX3" fmla="*/ 5542163 w 6026720"/>
              <a:gd name="connsiteY3" fmla="*/ 1020005 h 3290578"/>
              <a:gd name="connsiteX4" fmla="*/ 591472 w 6026720"/>
              <a:gd name="connsiteY4" fmla="*/ 3190550 h 3290578"/>
              <a:gd name="connsiteX5" fmla="*/ 138891 w 6026720"/>
              <a:gd name="connsiteY5" fmla="*/ 2719496 h 3290578"/>
              <a:gd name="connsiteX6" fmla="*/ 221094 w 6026720"/>
              <a:gd name="connsiteY6" fmla="*/ 972899 h 3290578"/>
              <a:gd name="connsiteX0" fmla="*/ 175836 w 6026720"/>
              <a:gd name="connsiteY0" fmla="*/ 4005 h 3290578"/>
              <a:gd name="connsiteX1" fmla="*/ 462163 w 6026720"/>
              <a:gd name="connsiteY1" fmla="*/ 530478 h 3290578"/>
              <a:gd name="connsiteX2" fmla="*/ 5265072 w 6026720"/>
              <a:gd name="connsiteY2" fmla="*/ 484296 h 3290578"/>
              <a:gd name="connsiteX3" fmla="*/ 5542163 w 6026720"/>
              <a:gd name="connsiteY3" fmla="*/ 1020005 h 3290578"/>
              <a:gd name="connsiteX4" fmla="*/ 591472 w 6026720"/>
              <a:gd name="connsiteY4" fmla="*/ 3190550 h 3290578"/>
              <a:gd name="connsiteX5" fmla="*/ 138891 w 6026720"/>
              <a:gd name="connsiteY5" fmla="*/ 2719496 h 3290578"/>
              <a:gd name="connsiteX6" fmla="*/ 221094 w 6026720"/>
              <a:gd name="connsiteY6" fmla="*/ 972899 h 3290578"/>
              <a:gd name="connsiteX7" fmla="*/ 175836 w 6026720"/>
              <a:gd name="connsiteY7" fmla="*/ 4005 h 3290578"/>
              <a:gd name="connsiteX0" fmla="*/ 351906 w 6202790"/>
              <a:gd name="connsiteY0" fmla="*/ 4005 h 3290578"/>
              <a:gd name="connsiteX1" fmla="*/ 638233 w 6202790"/>
              <a:gd name="connsiteY1" fmla="*/ 530478 h 3290578"/>
              <a:gd name="connsiteX2" fmla="*/ 5441142 w 6202790"/>
              <a:gd name="connsiteY2" fmla="*/ 484296 h 3290578"/>
              <a:gd name="connsiteX3" fmla="*/ 5718233 w 6202790"/>
              <a:gd name="connsiteY3" fmla="*/ 1020005 h 3290578"/>
              <a:gd name="connsiteX4" fmla="*/ 767542 w 6202790"/>
              <a:gd name="connsiteY4" fmla="*/ 3190550 h 3290578"/>
              <a:gd name="connsiteX5" fmla="*/ 314961 w 6202790"/>
              <a:gd name="connsiteY5" fmla="*/ 2719496 h 3290578"/>
              <a:gd name="connsiteX6" fmla="*/ 0 w 6202790"/>
              <a:gd name="connsiteY6" fmla="*/ 1065263 h 3290578"/>
              <a:gd name="connsiteX7" fmla="*/ 351906 w 6202790"/>
              <a:gd name="connsiteY7" fmla="*/ 4005 h 3290578"/>
              <a:gd name="connsiteX0" fmla="*/ 0 w 6202790"/>
              <a:gd name="connsiteY0" fmla="*/ 580967 h 2806282"/>
              <a:gd name="connsiteX1" fmla="*/ 638233 w 6202790"/>
              <a:gd name="connsiteY1" fmla="*/ 46182 h 2806282"/>
              <a:gd name="connsiteX2" fmla="*/ 5441142 w 6202790"/>
              <a:gd name="connsiteY2" fmla="*/ 0 h 2806282"/>
              <a:gd name="connsiteX3" fmla="*/ 5718233 w 6202790"/>
              <a:gd name="connsiteY3" fmla="*/ 535709 h 2806282"/>
              <a:gd name="connsiteX4" fmla="*/ 767542 w 6202790"/>
              <a:gd name="connsiteY4" fmla="*/ 2706254 h 2806282"/>
              <a:gd name="connsiteX5" fmla="*/ 314961 w 6202790"/>
              <a:gd name="connsiteY5" fmla="*/ 2235200 h 2806282"/>
              <a:gd name="connsiteX6" fmla="*/ 0 w 6202790"/>
              <a:gd name="connsiteY6" fmla="*/ 580967 h 2806282"/>
              <a:gd name="connsiteX0" fmla="*/ 13516 w 6216306"/>
              <a:gd name="connsiteY0" fmla="*/ 580967 h 2806282"/>
              <a:gd name="connsiteX1" fmla="*/ 651749 w 6216306"/>
              <a:gd name="connsiteY1" fmla="*/ 46182 h 2806282"/>
              <a:gd name="connsiteX2" fmla="*/ 5454658 w 6216306"/>
              <a:gd name="connsiteY2" fmla="*/ 0 h 2806282"/>
              <a:gd name="connsiteX3" fmla="*/ 5731749 w 6216306"/>
              <a:gd name="connsiteY3" fmla="*/ 535709 h 2806282"/>
              <a:gd name="connsiteX4" fmla="*/ 781058 w 6216306"/>
              <a:gd name="connsiteY4" fmla="*/ 2706254 h 2806282"/>
              <a:gd name="connsiteX5" fmla="*/ 328477 w 6216306"/>
              <a:gd name="connsiteY5" fmla="*/ 2235200 h 2806282"/>
              <a:gd name="connsiteX6" fmla="*/ 13516 w 6216306"/>
              <a:gd name="connsiteY6" fmla="*/ 580967 h 2806282"/>
              <a:gd name="connsiteX0" fmla="*/ 144955 w 6070654"/>
              <a:gd name="connsiteY0" fmla="*/ 590203 h 2806282"/>
              <a:gd name="connsiteX1" fmla="*/ 506097 w 6070654"/>
              <a:gd name="connsiteY1" fmla="*/ 46182 h 2806282"/>
              <a:gd name="connsiteX2" fmla="*/ 5309006 w 6070654"/>
              <a:gd name="connsiteY2" fmla="*/ 0 h 2806282"/>
              <a:gd name="connsiteX3" fmla="*/ 5586097 w 6070654"/>
              <a:gd name="connsiteY3" fmla="*/ 535709 h 2806282"/>
              <a:gd name="connsiteX4" fmla="*/ 635406 w 6070654"/>
              <a:gd name="connsiteY4" fmla="*/ 2706254 h 2806282"/>
              <a:gd name="connsiteX5" fmla="*/ 182825 w 6070654"/>
              <a:gd name="connsiteY5" fmla="*/ 2235200 h 2806282"/>
              <a:gd name="connsiteX6" fmla="*/ 144955 w 6070654"/>
              <a:gd name="connsiteY6" fmla="*/ 590203 h 2806282"/>
              <a:gd name="connsiteX0" fmla="*/ 167202 w 6055956"/>
              <a:gd name="connsiteY0" fmla="*/ 580967 h 2806282"/>
              <a:gd name="connsiteX1" fmla="*/ 491399 w 6055956"/>
              <a:gd name="connsiteY1" fmla="*/ 46182 h 2806282"/>
              <a:gd name="connsiteX2" fmla="*/ 5294308 w 6055956"/>
              <a:gd name="connsiteY2" fmla="*/ 0 h 2806282"/>
              <a:gd name="connsiteX3" fmla="*/ 5571399 w 6055956"/>
              <a:gd name="connsiteY3" fmla="*/ 535709 h 2806282"/>
              <a:gd name="connsiteX4" fmla="*/ 620708 w 6055956"/>
              <a:gd name="connsiteY4" fmla="*/ 2706254 h 2806282"/>
              <a:gd name="connsiteX5" fmla="*/ 168127 w 6055956"/>
              <a:gd name="connsiteY5" fmla="*/ 2235200 h 2806282"/>
              <a:gd name="connsiteX6" fmla="*/ 167202 w 6055956"/>
              <a:gd name="connsiteY6" fmla="*/ 580967 h 2806282"/>
              <a:gd name="connsiteX0" fmla="*/ 181788 w 6070542"/>
              <a:gd name="connsiteY0" fmla="*/ 580967 h 2806282"/>
              <a:gd name="connsiteX1" fmla="*/ 505985 w 6070542"/>
              <a:gd name="connsiteY1" fmla="*/ 46182 h 2806282"/>
              <a:gd name="connsiteX2" fmla="*/ 5308894 w 6070542"/>
              <a:gd name="connsiteY2" fmla="*/ 0 h 2806282"/>
              <a:gd name="connsiteX3" fmla="*/ 5585985 w 6070542"/>
              <a:gd name="connsiteY3" fmla="*/ 535709 h 2806282"/>
              <a:gd name="connsiteX4" fmla="*/ 635294 w 6070542"/>
              <a:gd name="connsiteY4" fmla="*/ 2706254 h 2806282"/>
              <a:gd name="connsiteX5" fmla="*/ 182713 w 6070542"/>
              <a:gd name="connsiteY5" fmla="*/ 2235200 h 2806282"/>
              <a:gd name="connsiteX6" fmla="*/ 181788 w 6070542"/>
              <a:gd name="connsiteY6" fmla="*/ 580967 h 2806282"/>
              <a:gd name="connsiteX0" fmla="*/ 82202 w 5970956"/>
              <a:gd name="connsiteY0" fmla="*/ 580967 h 2806282"/>
              <a:gd name="connsiteX1" fmla="*/ 406399 w 5970956"/>
              <a:gd name="connsiteY1" fmla="*/ 46182 h 2806282"/>
              <a:gd name="connsiteX2" fmla="*/ 5209308 w 5970956"/>
              <a:gd name="connsiteY2" fmla="*/ 0 h 2806282"/>
              <a:gd name="connsiteX3" fmla="*/ 5486399 w 5970956"/>
              <a:gd name="connsiteY3" fmla="*/ 535709 h 2806282"/>
              <a:gd name="connsiteX4" fmla="*/ 535708 w 5970956"/>
              <a:gd name="connsiteY4" fmla="*/ 2706254 h 2806282"/>
              <a:gd name="connsiteX5" fmla="*/ 83127 w 5970956"/>
              <a:gd name="connsiteY5" fmla="*/ 2235200 h 2806282"/>
              <a:gd name="connsiteX6" fmla="*/ 82202 w 5970956"/>
              <a:gd name="connsiteY6" fmla="*/ 580967 h 2806282"/>
              <a:gd name="connsiteX0" fmla="*/ 91439 w 5970956"/>
              <a:gd name="connsiteY0" fmla="*/ 340822 h 2806282"/>
              <a:gd name="connsiteX1" fmla="*/ 406399 w 5970956"/>
              <a:gd name="connsiteY1" fmla="*/ 46182 h 2806282"/>
              <a:gd name="connsiteX2" fmla="*/ 5209308 w 5970956"/>
              <a:gd name="connsiteY2" fmla="*/ 0 h 2806282"/>
              <a:gd name="connsiteX3" fmla="*/ 5486399 w 5970956"/>
              <a:gd name="connsiteY3" fmla="*/ 535709 h 2806282"/>
              <a:gd name="connsiteX4" fmla="*/ 535708 w 5970956"/>
              <a:gd name="connsiteY4" fmla="*/ 2706254 h 2806282"/>
              <a:gd name="connsiteX5" fmla="*/ 83127 w 5970956"/>
              <a:gd name="connsiteY5" fmla="*/ 2235200 h 2806282"/>
              <a:gd name="connsiteX6" fmla="*/ 91439 w 5970956"/>
              <a:gd name="connsiteY6" fmla="*/ 340822 h 2806282"/>
              <a:gd name="connsiteX0" fmla="*/ 91439 w 5970956"/>
              <a:gd name="connsiteY0" fmla="*/ 340822 h 2806282"/>
              <a:gd name="connsiteX1" fmla="*/ 406399 w 5970956"/>
              <a:gd name="connsiteY1" fmla="*/ 46182 h 2806282"/>
              <a:gd name="connsiteX2" fmla="*/ 5209308 w 5970956"/>
              <a:gd name="connsiteY2" fmla="*/ 0 h 2806282"/>
              <a:gd name="connsiteX3" fmla="*/ 5486399 w 5970956"/>
              <a:gd name="connsiteY3" fmla="*/ 535709 h 2806282"/>
              <a:gd name="connsiteX4" fmla="*/ 535708 w 5970956"/>
              <a:gd name="connsiteY4" fmla="*/ 2706254 h 2806282"/>
              <a:gd name="connsiteX5" fmla="*/ 83127 w 5970956"/>
              <a:gd name="connsiteY5" fmla="*/ 2235200 h 2806282"/>
              <a:gd name="connsiteX6" fmla="*/ 91439 w 5970956"/>
              <a:gd name="connsiteY6" fmla="*/ 340822 h 2806282"/>
              <a:gd name="connsiteX0" fmla="*/ 91439 w 5963818"/>
              <a:gd name="connsiteY0" fmla="*/ 313113 h 2778573"/>
              <a:gd name="connsiteX1" fmla="*/ 406399 w 5963818"/>
              <a:gd name="connsiteY1" fmla="*/ 18473 h 2778573"/>
              <a:gd name="connsiteX2" fmla="*/ 5190835 w 5963818"/>
              <a:gd name="connsiteY2" fmla="*/ 0 h 2778573"/>
              <a:gd name="connsiteX3" fmla="*/ 5486399 w 5963818"/>
              <a:gd name="connsiteY3" fmla="*/ 508000 h 2778573"/>
              <a:gd name="connsiteX4" fmla="*/ 535708 w 5963818"/>
              <a:gd name="connsiteY4" fmla="*/ 2678545 h 2778573"/>
              <a:gd name="connsiteX5" fmla="*/ 83127 w 5963818"/>
              <a:gd name="connsiteY5" fmla="*/ 2207491 h 2778573"/>
              <a:gd name="connsiteX6" fmla="*/ 91439 w 5963818"/>
              <a:gd name="connsiteY6" fmla="*/ 313113 h 2778573"/>
              <a:gd name="connsiteX0" fmla="*/ 91439 w 5967369"/>
              <a:gd name="connsiteY0" fmla="*/ 294640 h 2760100"/>
              <a:gd name="connsiteX1" fmla="*/ 406399 w 5967369"/>
              <a:gd name="connsiteY1" fmla="*/ 0 h 2760100"/>
              <a:gd name="connsiteX2" fmla="*/ 5200072 w 5967369"/>
              <a:gd name="connsiteY2" fmla="*/ 9236 h 2760100"/>
              <a:gd name="connsiteX3" fmla="*/ 5486399 w 5967369"/>
              <a:gd name="connsiteY3" fmla="*/ 489527 h 2760100"/>
              <a:gd name="connsiteX4" fmla="*/ 535708 w 5967369"/>
              <a:gd name="connsiteY4" fmla="*/ 2660072 h 2760100"/>
              <a:gd name="connsiteX5" fmla="*/ 83127 w 5967369"/>
              <a:gd name="connsiteY5" fmla="*/ 2189018 h 2760100"/>
              <a:gd name="connsiteX6" fmla="*/ 91439 w 5967369"/>
              <a:gd name="connsiteY6" fmla="*/ 294640 h 2760100"/>
              <a:gd name="connsiteX0" fmla="*/ 91439 w 5839798"/>
              <a:gd name="connsiteY0" fmla="*/ 294640 h 2760100"/>
              <a:gd name="connsiteX1" fmla="*/ 406399 w 5839798"/>
              <a:gd name="connsiteY1" fmla="*/ 0 h 2760100"/>
              <a:gd name="connsiteX2" fmla="*/ 5200072 w 5839798"/>
              <a:gd name="connsiteY2" fmla="*/ 9236 h 2760100"/>
              <a:gd name="connsiteX3" fmla="*/ 5486399 w 5839798"/>
              <a:gd name="connsiteY3" fmla="*/ 489527 h 2760100"/>
              <a:gd name="connsiteX4" fmla="*/ 535708 w 5839798"/>
              <a:gd name="connsiteY4" fmla="*/ 2660072 h 2760100"/>
              <a:gd name="connsiteX5" fmla="*/ 83127 w 5839798"/>
              <a:gd name="connsiteY5" fmla="*/ 2189018 h 2760100"/>
              <a:gd name="connsiteX6" fmla="*/ 91439 w 5839798"/>
              <a:gd name="connsiteY6" fmla="*/ 294640 h 2760100"/>
              <a:gd name="connsiteX0" fmla="*/ 91439 w 5678006"/>
              <a:gd name="connsiteY0" fmla="*/ 294640 h 2760100"/>
              <a:gd name="connsiteX1" fmla="*/ 406399 w 5678006"/>
              <a:gd name="connsiteY1" fmla="*/ 0 h 2760100"/>
              <a:gd name="connsiteX2" fmla="*/ 5200072 w 5678006"/>
              <a:gd name="connsiteY2" fmla="*/ 9236 h 2760100"/>
              <a:gd name="connsiteX3" fmla="*/ 5255490 w 5678006"/>
              <a:gd name="connsiteY3" fmla="*/ 544945 h 2760100"/>
              <a:gd name="connsiteX4" fmla="*/ 535708 w 5678006"/>
              <a:gd name="connsiteY4" fmla="*/ 2660072 h 2760100"/>
              <a:gd name="connsiteX5" fmla="*/ 83127 w 5678006"/>
              <a:gd name="connsiteY5" fmla="*/ 2189018 h 2760100"/>
              <a:gd name="connsiteX6" fmla="*/ 91439 w 5678006"/>
              <a:gd name="connsiteY6" fmla="*/ 294640 h 2760100"/>
              <a:gd name="connsiteX0" fmla="*/ 91439 w 5499204"/>
              <a:gd name="connsiteY0" fmla="*/ 294640 h 2760100"/>
              <a:gd name="connsiteX1" fmla="*/ 406399 w 5499204"/>
              <a:gd name="connsiteY1" fmla="*/ 0 h 2760100"/>
              <a:gd name="connsiteX2" fmla="*/ 5200072 w 5499204"/>
              <a:gd name="connsiteY2" fmla="*/ 9236 h 2760100"/>
              <a:gd name="connsiteX3" fmla="*/ 5255490 w 5499204"/>
              <a:gd name="connsiteY3" fmla="*/ 544945 h 2760100"/>
              <a:gd name="connsiteX4" fmla="*/ 535708 w 5499204"/>
              <a:gd name="connsiteY4" fmla="*/ 2660072 h 2760100"/>
              <a:gd name="connsiteX5" fmla="*/ 83127 w 5499204"/>
              <a:gd name="connsiteY5" fmla="*/ 2189018 h 2760100"/>
              <a:gd name="connsiteX6" fmla="*/ 91439 w 5499204"/>
              <a:gd name="connsiteY6" fmla="*/ 294640 h 2760100"/>
              <a:gd name="connsiteX0" fmla="*/ 91439 w 5540104"/>
              <a:gd name="connsiteY0" fmla="*/ 294640 h 2760100"/>
              <a:gd name="connsiteX1" fmla="*/ 406399 w 5540104"/>
              <a:gd name="connsiteY1" fmla="*/ 0 h 2760100"/>
              <a:gd name="connsiteX2" fmla="*/ 5283199 w 5540104"/>
              <a:gd name="connsiteY2" fmla="*/ 9236 h 2760100"/>
              <a:gd name="connsiteX3" fmla="*/ 5255490 w 5540104"/>
              <a:gd name="connsiteY3" fmla="*/ 544945 h 2760100"/>
              <a:gd name="connsiteX4" fmla="*/ 535708 w 5540104"/>
              <a:gd name="connsiteY4" fmla="*/ 2660072 h 2760100"/>
              <a:gd name="connsiteX5" fmla="*/ 83127 w 5540104"/>
              <a:gd name="connsiteY5" fmla="*/ 2189018 h 2760100"/>
              <a:gd name="connsiteX6" fmla="*/ 91439 w 5540104"/>
              <a:gd name="connsiteY6" fmla="*/ 294640 h 2760100"/>
              <a:gd name="connsiteX0" fmla="*/ 91439 w 5614415"/>
              <a:gd name="connsiteY0" fmla="*/ 294640 h 2760100"/>
              <a:gd name="connsiteX1" fmla="*/ 406399 w 5614415"/>
              <a:gd name="connsiteY1" fmla="*/ 0 h 2760100"/>
              <a:gd name="connsiteX2" fmla="*/ 5283199 w 5614415"/>
              <a:gd name="connsiteY2" fmla="*/ 9236 h 2760100"/>
              <a:gd name="connsiteX3" fmla="*/ 5394035 w 5614415"/>
              <a:gd name="connsiteY3" fmla="*/ 471054 h 2760100"/>
              <a:gd name="connsiteX4" fmla="*/ 535708 w 5614415"/>
              <a:gd name="connsiteY4" fmla="*/ 2660072 h 2760100"/>
              <a:gd name="connsiteX5" fmla="*/ 83127 w 5614415"/>
              <a:gd name="connsiteY5" fmla="*/ 2189018 h 2760100"/>
              <a:gd name="connsiteX6" fmla="*/ 91439 w 5614415"/>
              <a:gd name="connsiteY6" fmla="*/ 294640 h 2760100"/>
              <a:gd name="connsiteX0" fmla="*/ 91439 w 5567459"/>
              <a:gd name="connsiteY0" fmla="*/ 294640 h 2760100"/>
              <a:gd name="connsiteX1" fmla="*/ 406399 w 5567459"/>
              <a:gd name="connsiteY1" fmla="*/ 0 h 2760100"/>
              <a:gd name="connsiteX2" fmla="*/ 5283199 w 5567459"/>
              <a:gd name="connsiteY2" fmla="*/ 9236 h 2760100"/>
              <a:gd name="connsiteX3" fmla="*/ 5310908 w 5567459"/>
              <a:gd name="connsiteY3" fmla="*/ 591127 h 2760100"/>
              <a:gd name="connsiteX4" fmla="*/ 535708 w 5567459"/>
              <a:gd name="connsiteY4" fmla="*/ 2660072 h 2760100"/>
              <a:gd name="connsiteX5" fmla="*/ 83127 w 5567459"/>
              <a:gd name="connsiteY5" fmla="*/ 2189018 h 2760100"/>
              <a:gd name="connsiteX6" fmla="*/ 91439 w 5567459"/>
              <a:gd name="connsiteY6" fmla="*/ 294640 h 2760100"/>
              <a:gd name="connsiteX0" fmla="*/ 91439 w 5571032"/>
              <a:gd name="connsiteY0" fmla="*/ 294640 h 2760100"/>
              <a:gd name="connsiteX1" fmla="*/ 406399 w 5571032"/>
              <a:gd name="connsiteY1" fmla="*/ 0 h 2760100"/>
              <a:gd name="connsiteX2" fmla="*/ 5283199 w 5571032"/>
              <a:gd name="connsiteY2" fmla="*/ 9236 h 2760100"/>
              <a:gd name="connsiteX3" fmla="*/ 5310908 w 5571032"/>
              <a:gd name="connsiteY3" fmla="*/ 591127 h 2760100"/>
              <a:gd name="connsiteX4" fmla="*/ 535708 w 5571032"/>
              <a:gd name="connsiteY4" fmla="*/ 2660072 h 2760100"/>
              <a:gd name="connsiteX5" fmla="*/ 83127 w 5571032"/>
              <a:gd name="connsiteY5" fmla="*/ 2189018 h 2760100"/>
              <a:gd name="connsiteX6" fmla="*/ 91439 w 5571032"/>
              <a:gd name="connsiteY6" fmla="*/ 294640 h 2760100"/>
              <a:gd name="connsiteX0" fmla="*/ 91439 w 5581862"/>
              <a:gd name="connsiteY0" fmla="*/ 294640 h 2760100"/>
              <a:gd name="connsiteX1" fmla="*/ 406399 w 5581862"/>
              <a:gd name="connsiteY1" fmla="*/ 0 h 2760100"/>
              <a:gd name="connsiteX2" fmla="*/ 5283199 w 5581862"/>
              <a:gd name="connsiteY2" fmla="*/ 9236 h 2760100"/>
              <a:gd name="connsiteX3" fmla="*/ 5310908 w 5581862"/>
              <a:gd name="connsiteY3" fmla="*/ 591127 h 2760100"/>
              <a:gd name="connsiteX4" fmla="*/ 535708 w 5581862"/>
              <a:gd name="connsiteY4" fmla="*/ 2660072 h 2760100"/>
              <a:gd name="connsiteX5" fmla="*/ 83127 w 5581862"/>
              <a:gd name="connsiteY5" fmla="*/ 2189018 h 2760100"/>
              <a:gd name="connsiteX6" fmla="*/ 91439 w 5581862"/>
              <a:gd name="connsiteY6" fmla="*/ 294640 h 2760100"/>
              <a:gd name="connsiteX0" fmla="*/ 82919 w 5573342"/>
              <a:gd name="connsiteY0" fmla="*/ 294640 h 2783923"/>
              <a:gd name="connsiteX1" fmla="*/ 397879 w 5573342"/>
              <a:gd name="connsiteY1" fmla="*/ 0 h 2783923"/>
              <a:gd name="connsiteX2" fmla="*/ 5274679 w 5573342"/>
              <a:gd name="connsiteY2" fmla="*/ 9236 h 2783923"/>
              <a:gd name="connsiteX3" fmla="*/ 5302388 w 5573342"/>
              <a:gd name="connsiteY3" fmla="*/ 591127 h 2783923"/>
              <a:gd name="connsiteX4" fmla="*/ 527188 w 5573342"/>
              <a:gd name="connsiteY4" fmla="*/ 2660072 h 2783923"/>
              <a:gd name="connsiteX5" fmla="*/ 93080 w 5573342"/>
              <a:gd name="connsiteY5" fmla="*/ 2318327 h 2783923"/>
              <a:gd name="connsiteX6" fmla="*/ 82919 w 5573342"/>
              <a:gd name="connsiteY6" fmla="*/ 294640 h 2783923"/>
              <a:gd name="connsiteX0" fmla="*/ 109463 w 5599886"/>
              <a:gd name="connsiteY0" fmla="*/ 294640 h 2759508"/>
              <a:gd name="connsiteX1" fmla="*/ 424423 w 5599886"/>
              <a:gd name="connsiteY1" fmla="*/ 0 h 2759508"/>
              <a:gd name="connsiteX2" fmla="*/ 5301223 w 5599886"/>
              <a:gd name="connsiteY2" fmla="*/ 9236 h 2759508"/>
              <a:gd name="connsiteX3" fmla="*/ 5328932 w 5599886"/>
              <a:gd name="connsiteY3" fmla="*/ 591127 h 2759508"/>
              <a:gd name="connsiteX4" fmla="*/ 553732 w 5599886"/>
              <a:gd name="connsiteY4" fmla="*/ 2660072 h 2759508"/>
              <a:gd name="connsiteX5" fmla="*/ 119624 w 5599886"/>
              <a:gd name="connsiteY5" fmla="*/ 2318327 h 2759508"/>
              <a:gd name="connsiteX6" fmla="*/ 109463 w 5599886"/>
              <a:gd name="connsiteY6" fmla="*/ 294640 h 2759508"/>
              <a:gd name="connsiteX0" fmla="*/ 16 w 5490439"/>
              <a:gd name="connsiteY0" fmla="*/ 294640 h 2688873"/>
              <a:gd name="connsiteX1" fmla="*/ 314976 w 5490439"/>
              <a:gd name="connsiteY1" fmla="*/ 0 h 2688873"/>
              <a:gd name="connsiteX2" fmla="*/ 5191776 w 5490439"/>
              <a:gd name="connsiteY2" fmla="*/ 9236 h 2688873"/>
              <a:gd name="connsiteX3" fmla="*/ 5219485 w 5490439"/>
              <a:gd name="connsiteY3" fmla="*/ 591127 h 2688873"/>
              <a:gd name="connsiteX4" fmla="*/ 444285 w 5490439"/>
              <a:gd name="connsiteY4" fmla="*/ 2660072 h 2688873"/>
              <a:gd name="connsiteX5" fmla="*/ 10177 w 5490439"/>
              <a:gd name="connsiteY5" fmla="*/ 2318327 h 2688873"/>
              <a:gd name="connsiteX6" fmla="*/ 16 w 5490439"/>
              <a:gd name="connsiteY6" fmla="*/ 294640 h 268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90439" h="2688873">
                <a:moveTo>
                  <a:pt x="16" y="294640"/>
                </a:moveTo>
                <a:cubicBezTo>
                  <a:pt x="-1524" y="105295"/>
                  <a:pt x="110082" y="4464"/>
                  <a:pt x="314976" y="0"/>
                </a:cubicBezTo>
                <a:lnTo>
                  <a:pt x="5191776" y="9236"/>
                </a:lnTo>
                <a:cubicBezTo>
                  <a:pt x="5558153" y="7697"/>
                  <a:pt x="5610490" y="444886"/>
                  <a:pt x="5219485" y="591127"/>
                </a:cubicBezTo>
                <a:lnTo>
                  <a:pt x="444285" y="2660072"/>
                </a:lnTo>
                <a:cubicBezTo>
                  <a:pt x="153340" y="2767829"/>
                  <a:pt x="13256" y="2555394"/>
                  <a:pt x="10177" y="2318327"/>
                </a:cubicBezTo>
                <a:cubicBezTo>
                  <a:pt x="7098" y="1705648"/>
                  <a:pt x="16" y="294640"/>
                  <a:pt x="16" y="294640"/>
                </a:cubicBezTo>
                <a:close/>
              </a:path>
            </a:pathLst>
          </a:custGeom>
          <a:ln w="28575">
            <a:solidFill>
              <a:srgbClr val="FF0000"/>
            </a:solidFill>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cs typeface="Arial" charset="0"/>
            </a:endParaRPr>
          </a:p>
        </p:txBody>
      </p:sp>
      <p:sp>
        <p:nvSpPr>
          <p:cNvPr id="59" name="Flowchart: Terminator 58">
            <a:extLst>
              <a:ext uri="{FF2B5EF4-FFF2-40B4-BE49-F238E27FC236}">
                <a16:creationId xmlns:a16="http://schemas.microsoft.com/office/drawing/2014/main" id="{C4747EEF-1677-4CF9-8531-3ABA30C23E7E}"/>
              </a:ext>
            </a:extLst>
          </p:cNvPr>
          <p:cNvSpPr/>
          <p:nvPr/>
        </p:nvSpPr>
        <p:spPr bwMode="auto">
          <a:xfrm rot="20460112">
            <a:off x="1364952" y="3370155"/>
            <a:ext cx="2712662" cy="977271"/>
          </a:xfrm>
          <a:prstGeom prst="flowChartTerminator">
            <a:avLst/>
          </a:prstGeom>
          <a:noFill/>
          <a:ln w="28575"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GB" sz="2200" i="1" dirty="0"/>
          </a:p>
        </p:txBody>
      </p:sp>
      <p:sp>
        <p:nvSpPr>
          <p:cNvPr id="61" name="Freeform: Shape 60">
            <a:extLst>
              <a:ext uri="{FF2B5EF4-FFF2-40B4-BE49-F238E27FC236}">
                <a16:creationId xmlns:a16="http://schemas.microsoft.com/office/drawing/2014/main" id="{CC289276-49C3-4ED1-852F-2B363D940B7A}"/>
              </a:ext>
            </a:extLst>
          </p:cNvPr>
          <p:cNvSpPr/>
          <p:nvPr/>
        </p:nvSpPr>
        <p:spPr bwMode="auto">
          <a:xfrm flipH="1">
            <a:off x="488988" y="1132666"/>
            <a:ext cx="3319606" cy="1935439"/>
          </a:xfrm>
          <a:custGeom>
            <a:avLst/>
            <a:gdLst>
              <a:gd name="connsiteX0" fmla="*/ 9237 w 5412509"/>
              <a:gd name="connsiteY0" fmla="*/ 2235200 h 2706254"/>
              <a:gd name="connsiteX1" fmla="*/ 0 w 5412509"/>
              <a:gd name="connsiteY1" fmla="*/ 397163 h 2706254"/>
              <a:gd name="connsiteX2" fmla="*/ 332509 w 5412509"/>
              <a:gd name="connsiteY2" fmla="*/ 46182 h 2706254"/>
              <a:gd name="connsiteX3" fmla="*/ 5135418 w 5412509"/>
              <a:gd name="connsiteY3" fmla="*/ 0 h 2706254"/>
              <a:gd name="connsiteX4" fmla="*/ 5412509 w 5412509"/>
              <a:gd name="connsiteY4" fmla="*/ 535709 h 2706254"/>
              <a:gd name="connsiteX5" fmla="*/ 461818 w 5412509"/>
              <a:gd name="connsiteY5" fmla="*/ 2706254 h 2706254"/>
              <a:gd name="connsiteX6" fmla="*/ 36946 w 5412509"/>
              <a:gd name="connsiteY6" fmla="*/ 2355272 h 2706254"/>
              <a:gd name="connsiteX0" fmla="*/ 9237 w 5412509"/>
              <a:gd name="connsiteY0" fmla="*/ 2235200 h 2706254"/>
              <a:gd name="connsiteX1" fmla="*/ 0 w 5412509"/>
              <a:gd name="connsiteY1" fmla="*/ 397163 h 2706254"/>
              <a:gd name="connsiteX2" fmla="*/ 332509 w 5412509"/>
              <a:gd name="connsiteY2" fmla="*/ 46182 h 2706254"/>
              <a:gd name="connsiteX3" fmla="*/ 5135418 w 5412509"/>
              <a:gd name="connsiteY3" fmla="*/ 0 h 2706254"/>
              <a:gd name="connsiteX4" fmla="*/ 5412509 w 5412509"/>
              <a:gd name="connsiteY4" fmla="*/ 535709 h 2706254"/>
              <a:gd name="connsiteX5" fmla="*/ 461818 w 5412509"/>
              <a:gd name="connsiteY5" fmla="*/ 2706254 h 2706254"/>
              <a:gd name="connsiteX6" fmla="*/ 36946 w 5412509"/>
              <a:gd name="connsiteY6" fmla="*/ 2355272 h 2706254"/>
              <a:gd name="connsiteX7" fmla="*/ 9237 w 5412509"/>
              <a:gd name="connsiteY7" fmla="*/ 2235200 h 2706254"/>
              <a:gd name="connsiteX0" fmla="*/ 9237 w 5412509"/>
              <a:gd name="connsiteY0" fmla="*/ 2235200 h 2706254"/>
              <a:gd name="connsiteX1" fmla="*/ 0 w 5412509"/>
              <a:gd name="connsiteY1" fmla="*/ 397163 h 2706254"/>
              <a:gd name="connsiteX2" fmla="*/ 332509 w 5412509"/>
              <a:gd name="connsiteY2" fmla="*/ 46182 h 2706254"/>
              <a:gd name="connsiteX3" fmla="*/ 5135418 w 5412509"/>
              <a:gd name="connsiteY3" fmla="*/ 0 h 2706254"/>
              <a:gd name="connsiteX4" fmla="*/ 5412509 w 5412509"/>
              <a:gd name="connsiteY4" fmla="*/ 535709 h 2706254"/>
              <a:gd name="connsiteX5" fmla="*/ 461818 w 5412509"/>
              <a:gd name="connsiteY5" fmla="*/ 2706254 h 2706254"/>
              <a:gd name="connsiteX6" fmla="*/ 9237 w 5412509"/>
              <a:gd name="connsiteY6" fmla="*/ 2235200 h 2706254"/>
              <a:gd name="connsiteX0" fmla="*/ 83126 w 5486398"/>
              <a:gd name="connsiteY0" fmla="*/ 2235200 h 2806282"/>
              <a:gd name="connsiteX1" fmla="*/ 73889 w 5486398"/>
              <a:gd name="connsiteY1" fmla="*/ 397163 h 2806282"/>
              <a:gd name="connsiteX2" fmla="*/ 406398 w 5486398"/>
              <a:gd name="connsiteY2" fmla="*/ 46182 h 2806282"/>
              <a:gd name="connsiteX3" fmla="*/ 5209307 w 5486398"/>
              <a:gd name="connsiteY3" fmla="*/ 0 h 2806282"/>
              <a:gd name="connsiteX4" fmla="*/ 5486398 w 5486398"/>
              <a:gd name="connsiteY4" fmla="*/ 535709 h 2806282"/>
              <a:gd name="connsiteX5" fmla="*/ 535707 w 5486398"/>
              <a:gd name="connsiteY5" fmla="*/ 2706254 h 2806282"/>
              <a:gd name="connsiteX6" fmla="*/ 83126 w 5486398"/>
              <a:gd name="connsiteY6" fmla="*/ 2235200 h 2806282"/>
              <a:gd name="connsiteX0" fmla="*/ 150024 w 5553296"/>
              <a:gd name="connsiteY0" fmla="*/ 2235200 h 2806282"/>
              <a:gd name="connsiteX1" fmla="*/ 140787 w 5553296"/>
              <a:gd name="connsiteY1" fmla="*/ 397163 h 2806282"/>
              <a:gd name="connsiteX2" fmla="*/ 473296 w 5553296"/>
              <a:gd name="connsiteY2" fmla="*/ 46182 h 2806282"/>
              <a:gd name="connsiteX3" fmla="*/ 5276205 w 5553296"/>
              <a:gd name="connsiteY3" fmla="*/ 0 h 2806282"/>
              <a:gd name="connsiteX4" fmla="*/ 5553296 w 5553296"/>
              <a:gd name="connsiteY4" fmla="*/ 535709 h 2806282"/>
              <a:gd name="connsiteX5" fmla="*/ 602605 w 5553296"/>
              <a:gd name="connsiteY5" fmla="*/ 2706254 h 2806282"/>
              <a:gd name="connsiteX6" fmla="*/ 150024 w 5553296"/>
              <a:gd name="connsiteY6" fmla="*/ 2235200 h 2806282"/>
              <a:gd name="connsiteX0" fmla="*/ 150024 w 6037853"/>
              <a:gd name="connsiteY0" fmla="*/ 2235200 h 2806282"/>
              <a:gd name="connsiteX1" fmla="*/ 140787 w 6037853"/>
              <a:gd name="connsiteY1" fmla="*/ 397163 h 2806282"/>
              <a:gd name="connsiteX2" fmla="*/ 473296 w 6037853"/>
              <a:gd name="connsiteY2" fmla="*/ 46182 h 2806282"/>
              <a:gd name="connsiteX3" fmla="*/ 5276205 w 6037853"/>
              <a:gd name="connsiteY3" fmla="*/ 0 h 2806282"/>
              <a:gd name="connsiteX4" fmla="*/ 5553296 w 6037853"/>
              <a:gd name="connsiteY4" fmla="*/ 535709 h 2806282"/>
              <a:gd name="connsiteX5" fmla="*/ 602605 w 6037853"/>
              <a:gd name="connsiteY5" fmla="*/ 2706254 h 2806282"/>
              <a:gd name="connsiteX6" fmla="*/ 150024 w 6037853"/>
              <a:gd name="connsiteY6" fmla="*/ 2235200 h 2806282"/>
              <a:gd name="connsiteX0" fmla="*/ 138891 w 6026720"/>
              <a:gd name="connsiteY0" fmla="*/ 2719496 h 3290578"/>
              <a:gd name="connsiteX1" fmla="*/ 129654 w 6026720"/>
              <a:gd name="connsiteY1" fmla="*/ 881459 h 3290578"/>
              <a:gd name="connsiteX2" fmla="*/ 175836 w 6026720"/>
              <a:gd name="connsiteY2" fmla="*/ 4005 h 3290578"/>
              <a:gd name="connsiteX3" fmla="*/ 462163 w 6026720"/>
              <a:gd name="connsiteY3" fmla="*/ 530478 h 3290578"/>
              <a:gd name="connsiteX4" fmla="*/ 5265072 w 6026720"/>
              <a:gd name="connsiteY4" fmla="*/ 484296 h 3290578"/>
              <a:gd name="connsiteX5" fmla="*/ 5542163 w 6026720"/>
              <a:gd name="connsiteY5" fmla="*/ 1020005 h 3290578"/>
              <a:gd name="connsiteX6" fmla="*/ 591472 w 6026720"/>
              <a:gd name="connsiteY6" fmla="*/ 3190550 h 3290578"/>
              <a:gd name="connsiteX7" fmla="*/ 138891 w 6026720"/>
              <a:gd name="connsiteY7" fmla="*/ 2719496 h 3290578"/>
              <a:gd name="connsiteX0" fmla="*/ 175836 w 6026720"/>
              <a:gd name="connsiteY0" fmla="*/ 4005 h 3290578"/>
              <a:gd name="connsiteX1" fmla="*/ 462163 w 6026720"/>
              <a:gd name="connsiteY1" fmla="*/ 530478 h 3290578"/>
              <a:gd name="connsiteX2" fmla="*/ 5265072 w 6026720"/>
              <a:gd name="connsiteY2" fmla="*/ 484296 h 3290578"/>
              <a:gd name="connsiteX3" fmla="*/ 5542163 w 6026720"/>
              <a:gd name="connsiteY3" fmla="*/ 1020005 h 3290578"/>
              <a:gd name="connsiteX4" fmla="*/ 591472 w 6026720"/>
              <a:gd name="connsiteY4" fmla="*/ 3190550 h 3290578"/>
              <a:gd name="connsiteX5" fmla="*/ 138891 w 6026720"/>
              <a:gd name="connsiteY5" fmla="*/ 2719496 h 3290578"/>
              <a:gd name="connsiteX6" fmla="*/ 221094 w 6026720"/>
              <a:gd name="connsiteY6" fmla="*/ 972899 h 3290578"/>
              <a:gd name="connsiteX0" fmla="*/ 175836 w 6026720"/>
              <a:gd name="connsiteY0" fmla="*/ 4005 h 3290578"/>
              <a:gd name="connsiteX1" fmla="*/ 462163 w 6026720"/>
              <a:gd name="connsiteY1" fmla="*/ 530478 h 3290578"/>
              <a:gd name="connsiteX2" fmla="*/ 5265072 w 6026720"/>
              <a:gd name="connsiteY2" fmla="*/ 484296 h 3290578"/>
              <a:gd name="connsiteX3" fmla="*/ 5542163 w 6026720"/>
              <a:gd name="connsiteY3" fmla="*/ 1020005 h 3290578"/>
              <a:gd name="connsiteX4" fmla="*/ 591472 w 6026720"/>
              <a:gd name="connsiteY4" fmla="*/ 3190550 h 3290578"/>
              <a:gd name="connsiteX5" fmla="*/ 138891 w 6026720"/>
              <a:gd name="connsiteY5" fmla="*/ 2719496 h 3290578"/>
              <a:gd name="connsiteX6" fmla="*/ 221094 w 6026720"/>
              <a:gd name="connsiteY6" fmla="*/ 972899 h 3290578"/>
              <a:gd name="connsiteX7" fmla="*/ 175836 w 6026720"/>
              <a:gd name="connsiteY7" fmla="*/ 4005 h 3290578"/>
              <a:gd name="connsiteX0" fmla="*/ 351906 w 6202790"/>
              <a:gd name="connsiteY0" fmla="*/ 4005 h 3290578"/>
              <a:gd name="connsiteX1" fmla="*/ 638233 w 6202790"/>
              <a:gd name="connsiteY1" fmla="*/ 530478 h 3290578"/>
              <a:gd name="connsiteX2" fmla="*/ 5441142 w 6202790"/>
              <a:gd name="connsiteY2" fmla="*/ 484296 h 3290578"/>
              <a:gd name="connsiteX3" fmla="*/ 5718233 w 6202790"/>
              <a:gd name="connsiteY3" fmla="*/ 1020005 h 3290578"/>
              <a:gd name="connsiteX4" fmla="*/ 767542 w 6202790"/>
              <a:gd name="connsiteY4" fmla="*/ 3190550 h 3290578"/>
              <a:gd name="connsiteX5" fmla="*/ 314961 w 6202790"/>
              <a:gd name="connsiteY5" fmla="*/ 2719496 h 3290578"/>
              <a:gd name="connsiteX6" fmla="*/ 0 w 6202790"/>
              <a:gd name="connsiteY6" fmla="*/ 1065263 h 3290578"/>
              <a:gd name="connsiteX7" fmla="*/ 351906 w 6202790"/>
              <a:gd name="connsiteY7" fmla="*/ 4005 h 3290578"/>
              <a:gd name="connsiteX0" fmla="*/ 0 w 6202790"/>
              <a:gd name="connsiteY0" fmla="*/ 580967 h 2806282"/>
              <a:gd name="connsiteX1" fmla="*/ 638233 w 6202790"/>
              <a:gd name="connsiteY1" fmla="*/ 46182 h 2806282"/>
              <a:gd name="connsiteX2" fmla="*/ 5441142 w 6202790"/>
              <a:gd name="connsiteY2" fmla="*/ 0 h 2806282"/>
              <a:gd name="connsiteX3" fmla="*/ 5718233 w 6202790"/>
              <a:gd name="connsiteY3" fmla="*/ 535709 h 2806282"/>
              <a:gd name="connsiteX4" fmla="*/ 767542 w 6202790"/>
              <a:gd name="connsiteY4" fmla="*/ 2706254 h 2806282"/>
              <a:gd name="connsiteX5" fmla="*/ 314961 w 6202790"/>
              <a:gd name="connsiteY5" fmla="*/ 2235200 h 2806282"/>
              <a:gd name="connsiteX6" fmla="*/ 0 w 6202790"/>
              <a:gd name="connsiteY6" fmla="*/ 580967 h 2806282"/>
              <a:gd name="connsiteX0" fmla="*/ 13516 w 6216306"/>
              <a:gd name="connsiteY0" fmla="*/ 580967 h 2806282"/>
              <a:gd name="connsiteX1" fmla="*/ 651749 w 6216306"/>
              <a:gd name="connsiteY1" fmla="*/ 46182 h 2806282"/>
              <a:gd name="connsiteX2" fmla="*/ 5454658 w 6216306"/>
              <a:gd name="connsiteY2" fmla="*/ 0 h 2806282"/>
              <a:gd name="connsiteX3" fmla="*/ 5731749 w 6216306"/>
              <a:gd name="connsiteY3" fmla="*/ 535709 h 2806282"/>
              <a:gd name="connsiteX4" fmla="*/ 781058 w 6216306"/>
              <a:gd name="connsiteY4" fmla="*/ 2706254 h 2806282"/>
              <a:gd name="connsiteX5" fmla="*/ 328477 w 6216306"/>
              <a:gd name="connsiteY5" fmla="*/ 2235200 h 2806282"/>
              <a:gd name="connsiteX6" fmla="*/ 13516 w 6216306"/>
              <a:gd name="connsiteY6" fmla="*/ 580967 h 2806282"/>
              <a:gd name="connsiteX0" fmla="*/ 144955 w 6070654"/>
              <a:gd name="connsiteY0" fmla="*/ 590203 h 2806282"/>
              <a:gd name="connsiteX1" fmla="*/ 506097 w 6070654"/>
              <a:gd name="connsiteY1" fmla="*/ 46182 h 2806282"/>
              <a:gd name="connsiteX2" fmla="*/ 5309006 w 6070654"/>
              <a:gd name="connsiteY2" fmla="*/ 0 h 2806282"/>
              <a:gd name="connsiteX3" fmla="*/ 5586097 w 6070654"/>
              <a:gd name="connsiteY3" fmla="*/ 535709 h 2806282"/>
              <a:gd name="connsiteX4" fmla="*/ 635406 w 6070654"/>
              <a:gd name="connsiteY4" fmla="*/ 2706254 h 2806282"/>
              <a:gd name="connsiteX5" fmla="*/ 182825 w 6070654"/>
              <a:gd name="connsiteY5" fmla="*/ 2235200 h 2806282"/>
              <a:gd name="connsiteX6" fmla="*/ 144955 w 6070654"/>
              <a:gd name="connsiteY6" fmla="*/ 590203 h 2806282"/>
              <a:gd name="connsiteX0" fmla="*/ 167202 w 6055956"/>
              <a:gd name="connsiteY0" fmla="*/ 580967 h 2806282"/>
              <a:gd name="connsiteX1" fmla="*/ 491399 w 6055956"/>
              <a:gd name="connsiteY1" fmla="*/ 46182 h 2806282"/>
              <a:gd name="connsiteX2" fmla="*/ 5294308 w 6055956"/>
              <a:gd name="connsiteY2" fmla="*/ 0 h 2806282"/>
              <a:gd name="connsiteX3" fmla="*/ 5571399 w 6055956"/>
              <a:gd name="connsiteY3" fmla="*/ 535709 h 2806282"/>
              <a:gd name="connsiteX4" fmla="*/ 620708 w 6055956"/>
              <a:gd name="connsiteY4" fmla="*/ 2706254 h 2806282"/>
              <a:gd name="connsiteX5" fmla="*/ 168127 w 6055956"/>
              <a:gd name="connsiteY5" fmla="*/ 2235200 h 2806282"/>
              <a:gd name="connsiteX6" fmla="*/ 167202 w 6055956"/>
              <a:gd name="connsiteY6" fmla="*/ 580967 h 2806282"/>
              <a:gd name="connsiteX0" fmla="*/ 181788 w 6070542"/>
              <a:gd name="connsiteY0" fmla="*/ 580967 h 2806282"/>
              <a:gd name="connsiteX1" fmla="*/ 505985 w 6070542"/>
              <a:gd name="connsiteY1" fmla="*/ 46182 h 2806282"/>
              <a:gd name="connsiteX2" fmla="*/ 5308894 w 6070542"/>
              <a:gd name="connsiteY2" fmla="*/ 0 h 2806282"/>
              <a:gd name="connsiteX3" fmla="*/ 5585985 w 6070542"/>
              <a:gd name="connsiteY3" fmla="*/ 535709 h 2806282"/>
              <a:gd name="connsiteX4" fmla="*/ 635294 w 6070542"/>
              <a:gd name="connsiteY4" fmla="*/ 2706254 h 2806282"/>
              <a:gd name="connsiteX5" fmla="*/ 182713 w 6070542"/>
              <a:gd name="connsiteY5" fmla="*/ 2235200 h 2806282"/>
              <a:gd name="connsiteX6" fmla="*/ 181788 w 6070542"/>
              <a:gd name="connsiteY6" fmla="*/ 580967 h 2806282"/>
              <a:gd name="connsiteX0" fmla="*/ 82202 w 5970956"/>
              <a:gd name="connsiteY0" fmla="*/ 580967 h 2806282"/>
              <a:gd name="connsiteX1" fmla="*/ 406399 w 5970956"/>
              <a:gd name="connsiteY1" fmla="*/ 46182 h 2806282"/>
              <a:gd name="connsiteX2" fmla="*/ 5209308 w 5970956"/>
              <a:gd name="connsiteY2" fmla="*/ 0 h 2806282"/>
              <a:gd name="connsiteX3" fmla="*/ 5486399 w 5970956"/>
              <a:gd name="connsiteY3" fmla="*/ 535709 h 2806282"/>
              <a:gd name="connsiteX4" fmla="*/ 535708 w 5970956"/>
              <a:gd name="connsiteY4" fmla="*/ 2706254 h 2806282"/>
              <a:gd name="connsiteX5" fmla="*/ 83127 w 5970956"/>
              <a:gd name="connsiteY5" fmla="*/ 2235200 h 2806282"/>
              <a:gd name="connsiteX6" fmla="*/ 82202 w 5970956"/>
              <a:gd name="connsiteY6" fmla="*/ 580967 h 2806282"/>
              <a:gd name="connsiteX0" fmla="*/ 91439 w 5970956"/>
              <a:gd name="connsiteY0" fmla="*/ 340822 h 2806282"/>
              <a:gd name="connsiteX1" fmla="*/ 406399 w 5970956"/>
              <a:gd name="connsiteY1" fmla="*/ 46182 h 2806282"/>
              <a:gd name="connsiteX2" fmla="*/ 5209308 w 5970956"/>
              <a:gd name="connsiteY2" fmla="*/ 0 h 2806282"/>
              <a:gd name="connsiteX3" fmla="*/ 5486399 w 5970956"/>
              <a:gd name="connsiteY3" fmla="*/ 535709 h 2806282"/>
              <a:gd name="connsiteX4" fmla="*/ 535708 w 5970956"/>
              <a:gd name="connsiteY4" fmla="*/ 2706254 h 2806282"/>
              <a:gd name="connsiteX5" fmla="*/ 83127 w 5970956"/>
              <a:gd name="connsiteY5" fmla="*/ 2235200 h 2806282"/>
              <a:gd name="connsiteX6" fmla="*/ 91439 w 5970956"/>
              <a:gd name="connsiteY6" fmla="*/ 340822 h 2806282"/>
              <a:gd name="connsiteX0" fmla="*/ 91439 w 5970956"/>
              <a:gd name="connsiteY0" fmla="*/ 340822 h 2806282"/>
              <a:gd name="connsiteX1" fmla="*/ 406399 w 5970956"/>
              <a:gd name="connsiteY1" fmla="*/ 46182 h 2806282"/>
              <a:gd name="connsiteX2" fmla="*/ 5209308 w 5970956"/>
              <a:gd name="connsiteY2" fmla="*/ 0 h 2806282"/>
              <a:gd name="connsiteX3" fmla="*/ 5486399 w 5970956"/>
              <a:gd name="connsiteY3" fmla="*/ 535709 h 2806282"/>
              <a:gd name="connsiteX4" fmla="*/ 535708 w 5970956"/>
              <a:gd name="connsiteY4" fmla="*/ 2706254 h 2806282"/>
              <a:gd name="connsiteX5" fmla="*/ 83127 w 5970956"/>
              <a:gd name="connsiteY5" fmla="*/ 2235200 h 2806282"/>
              <a:gd name="connsiteX6" fmla="*/ 91439 w 5970956"/>
              <a:gd name="connsiteY6" fmla="*/ 340822 h 2806282"/>
              <a:gd name="connsiteX0" fmla="*/ 91439 w 5963818"/>
              <a:gd name="connsiteY0" fmla="*/ 313113 h 2778573"/>
              <a:gd name="connsiteX1" fmla="*/ 406399 w 5963818"/>
              <a:gd name="connsiteY1" fmla="*/ 18473 h 2778573"/>
              <a:gd name="connsiteX2" fmla="*/ 5190835 w 5963818"/>
              <a:gd name="connsiteY2" fmla="*/ 0 h 2778573"/>
              <a:gd name="connsiteX3" fmla="*/ 5486399 w 5963818"/>
              <a:gd name="connsiteY3" fmla="*/ 508000 h 2778573"/>
              <a:gd name="connsiteX4" fmla="*/ 535708 w 5963818"/>
              <a:gd name="connsiteY4" fmla="*/ 2678545 h 2778573"/>
              <a:gd name="connsiteX5" fmla="*/ 83127 w 5963818"/>
              <a:gd name="connsiteY5" fmla="*/ 2207491 h 2778573"/>
              <a:gd name="connsiteX6" fmla="*/ 91439 w 5963818"/>
              <a:gd name="connsiteY6" fmla="*/ 313113 h 2778573"/>
              <a:gd name="connsiteX0" fmla="*/ 91439 w 5967369"/>
              <a:gd name="connsiteY0" fmla="*/ 294640 h 2760100"/>
              <a:gd name="connsiteX1" fmla="*/ 406399 w 5967369"/>
              <a:gd name="connsiteY1" fmla="*/ 0 h 2760100"/>
              <a:gd name="connsiteX2" fmla="*/ 5200072 w 5967369"/>
              <a:gd name="connsiteY2" fmla="*/ 9236 h 2760100"/>
              <a:gd name="connsiteX3" fmla="*/ 5486399 w 5967369"/>
              <a:gd name="connsiteY3" fmla="*/ 489527 h 2760100"/>
              <a:gd name="connsiteX4" fmla="*/ 535708 w 5967369"/>
              <a:gd name="connsiteY4" fmla="*/ 2660072 h 2760100"/>
              <a:gd name="connsiteX5" fmla="*/ 83127 w 5967369"/>
              <a:gd name="connsiteY5" fmla="*/ 2189018 h 2760100"/>
              <a:gd name="connsiteX6" fmla="*/ 91439 w 5967369"/>
              <a:gd name="connsiteY6" fmla="*/ 294640 h 2760100"/>
              <a:gd name="connsiteX0" fmla="*/ 91439 w 5839798"/>
              <a:gd name="connsiteY0" fmla="*/ 294640 h 2760100"/>
              <a:gd name="connsiteX1" fmla="*/ 406399 w 5839798"/>
              <a:gd name="connsiteY1" fmla="*/ 0 h 2760100"/>
              <a:gd name="connsiteX2" fmla="*/ 5200072 w 5839798"/>
              <a:gd name="connsiteY2" fmla="*/ 9236 h 2760100"/>
              <a:gd name="connsiteX3" fmla="*/ 5486399 w 5839798"/>
              <a:gd name="connsiteY3" fmla="*/ 489527 h 2760100"/>
              <a:gd name="connsiteX4" fmla="*/ 535708 w 5839798"/>
              <a:gd name="connsiteY4" fmla="*/ 2660072 h 2760100"/>
              <a:gd name="connsiteX5" fmla="*/ 83127 w 5839798"/>
              <a:gd name="connsiteY5" fmla="*/ 2189018 h 2760100"/>
              <a:gd name="connsiteX6" fmla="*/ 91439 w 5839798"/>
              <a:gd name="connsiteY6" fmla="*/ 294640 h 2760100"/>
              <a:gd name="connsiteX0" fmla="*/ 91439 w 5678006"/>
              <a:gd name="connsiteY0" fmla="*/ 294640 h 2760100"/>
              <a:gd name="connsiteX1" fmla="*/ 406399 w 5678006"/>
              <a:gd name="connsiteY1" fmla="*/ 0 h 2760100"/>
              <a:gd name="connsiteX2" fmla="*/ 5200072 w 5678006"/>
              <a:gd name="connsiteY2" fmla="*/ 9236 h 2760100"/>
              <a:gd name="connsiteX3" fmla="*/ 5255490 w 5678006"/>
              <a:gd name="connsiteY3" fmla="*/ 544945 h 2760100"/>
              <a:gd name="connsiteX4" fmla="*/ 535708 w 5678006"/>
              <a:gd name="connsiteY4" fmla="*/ 2660072 h 2760100"/>
              <a:gd name="connsiteX5" fmla="*/ 83127 w 5678006"/>
              <a:gd name="connsiteY5" fmla="*/ 2189018 h 2760100"/>
              <a:gd name="connsiteX6" fmla="*/ 91439 w 5678006"/>
              <a:gd name="connsiteY6" fmla="*/ 294640 h 2760100"/>
              <a:gd name="connsiteX0" fmla="*/ 91439 w 5499204"/>
              <a:gd name="connsiteY0" fmla="*/ 294640 h 2760100"/>
              <a:gd name="connsiteX1" fmla="*/ 406399 w 5499204"/>
              <a:gd name="connsiteY1" fmla="*/ 0 h 2760100"/>
              <a:gd name="connsiteX2" fmla="*/ 5200072 w 5499204"/>
              <a:gd name="connsiteY2" fmla="*/ 9236 h 2760100"/>
              <a:gd name="connsiteX3" fmla="*/ 5255490 w 5499204"/>
              <a:gd name="connsiteY3" fmla="*/ 544945 h 2760100"/>
              <a:gd name="connsiteX4" fmla="*/ 535708 w 5499204"/>
              <a:gd name="connsiteY4" fmla="*/ 2660072 h 2760100"/>
              <a:gd name="connsiteX5" fmla="*/ 83127 w 5499204"/>
              <a:gd name="connsiteY5" fmla="*/ 2189018 h 2760100"/>
              <a:gd name="connsiteX6" fmla="*/ 91439 w 5499204"/>
              <a:gd name="connsiteY6" fmla="*/ 294640 h 2760100"/>
              <a:gd name="connsiteX0" fmla="*/ 91439 w 5540104"/>
              <a:gd name="connsiteY0" fmla="*/ 294640 h 2760100"/>
              <a:gd name="connsiteX1" fmla="*/ 406399 w 5540104"/>
              <a:gd name="connsiteY1" fmla="*/ 0 h 2760100"/>
              <a:gd name="connsiteX2" fmla="*/ 5283199 w 5540104"/>
              <a:gd name="connsiteY2" fmla="*/ 9236 h 2760100"/>
              <a:gd name="connsiteX3" fmla="*/ 5255490 w 5540104"/>
              <a:gd name="connsiteY3" fmla="*/ 544945 h 2760100"/>
              <a:gd name="connsiteX4" fmla="*/ 535708 w 5540104"/>
              <a:gd name="connsiteY4" fmla="*/ 2660072 h 2760100"/>
              <a:gd name="connsiteX5" fmla="*/ 83127 w 5540104"/>
              <a:gd name="connsiteY5" fmla="*/ 2189018 h 2760100"/>
              <a:gd name="connsiteX6" fmla="*/ 91439 w 5540104"/>
              <a:gd name="connsiteY6" fmla="*/ 294640 h 2760100"/>
              <a:gd name="connsiteX0" fmla="*/ 91439 w 5614415"/>
              <a:gd name="connsiteY0" fmla="*/ 294640 h 2760100"/>
              <a:gd name="connsiteX1" fmla="*/ 406399 w 5614415"/>
              <a:gd name="connsiteY1" fmla="*/ 0 h 2760100"/>
              <a:gd name="connsiteX2" fmla="*/ 5283199 w 5614415"/>
              <a:gd name="connsiteY2" fmla="*/ 9236 h 2760100"/>
              <a:gd name="connsiteX3" fmla="*/ 5394035 w 5614415"/>
              <a:gd name="connsiteY3" fmla="*/ 471054 h 2760100"/>
              <a:gd name="connsiteX4" fmla="*/ 535708 w 5614415"/>
              <a:gd name="connsiteY4" fmla="*/ 2660072 h 2760100"/>
              <a:gd name="connsiteX5" fmla="*/ 83127 w 5614415"/>
              <a:gd name="connsiteY5" fmla="*/ 2189018 h 2760100"/>
              <a:gd name="connsiteX6" fmla="*/ 91439 w 5614415"/>
              <a:gd name="connsiteY6" fmla="*/ 294640 h 2760100"/>
              <a:gd name="connsiteX0" fmla="*/ 91439 w 5567459"/>
              <a:gd name="connsiteY0" fmla="*/ 294640 h 2760100"/>
              <a:gd name="connsiteX1" fmla="*/ 406399 w 5567459"/>
              <a:gd name="connsiteY1" fmla="*/ 0 h 2760100"/>
              <a:gd name="connsiteX2" fmla="*/ 5283199 w 5567459"/>
              <a:gd name="connsiteY2" fmla="*/ 9236 h 2760100"/>
              <a:gd name="connsiteX3" fmla="*/ 5310908 w 5567459"/>
              <a:gd name="connsiteY3" fmla="*/ 591127 h 2760100"/>
              <a:gd name="connsiteX4" fmla="*/ 535708 w 5567459"/>
              <a:gd name="connsiteY4" fmla="*/ 2660072 h 2760100"/>
              <a:gd name="connsiteX5" fmla="*/ 83127 w 5567459"/>
              <a:gd name="connsiteY5" fmla="*/ 2189018 h 2760100"/>
              <a:gd name="connsiteX6" fmla="*/ 91439 w 5567459"/>
              <a:gd name="connsiteY6" fmla="*/ 294640 h 2760100"/>
              <a:gd name="connsiteX0" fmla="*/ 91439 w 5571032"/>
              <a:gd name="connsiteY0" fmla="*/ 294640 h 2760100"/>
              <a:gd name="connsiteX1" fmla="*/ 406399 w 5571032"/>
              <a:gd name="connsiteY1" fmla="*/ 0 h 2760100"/>
              <a:gd name="connsiteX2" fmla="*/ 5283199 w 5571032"/>
              <a:gd name="connsiteY2" fmla="*/ 9236 h 2760100"/>
              <a:gd name="connsiteX3" fmla="*/ 5310908 w 5571032"/>
              <a:gd name="connsiteY3" fmla="*/ 591127 h 2760100"/>
              <a:gd name="connsiteX4" fmla="*/ 535708 w 5571032"/>
              <a:gd name="connsiteY4" fmla="*/ 2660072 h 2760100"/>
              <a:gd name="connsiteX5" fmla="*/ 83127 w 5571032"/>
              <a:gd name="connsiteY5" fmla="*/ 2189018 h 2760100"/>
              <a:gd name="connsiteX6" fmla="*/ 91439 w 5571032"/>
              <a:gd name="connsiteY6" fmla="*/ 294640 h 2760100"/>
              <a:gd name="connsiteX0" fmla="*/ 91439 w 5581862"/>
              <a:gd name="connsiteY0" fmla="*/ 294640 h 2760100"/>
              <a:gd name="connsiteX1" fmla="*/ 406399 w 5581862"/>
              <a:gd name="connsiteY1" fmla="*/ 0 h 2760100"/>
              <a:gd name="connsiteX2" fmla="*/ 5283199 w 5581862"/>
              <a:gd name="connsiteY2" fmla="*/ 9236 h 2760100"/>
              <a:gd name="connsiteX3" fmla="*/ 5310908 w 5581862"/>
              <a:gd name="connsiteY3" fmla="*/ 591127 h 2760100"/>
              <a:gd name="connsiteX4" fmla="*/ 535708 w 5581862"/>
              <a:gd name="connsiteY4" fmla="*/ 2660072 h 2760100"/>
              <a:gd name="connsiteX5" fmla="*/ 83127 w 5581862"/>
              <a:gd name="connsiteY5" fmla="*/ 2189018 h 2760100"/>
              <a:gd name="connsiteX6" fmla="*/ 91439 w 5581862"/>
              <a:gd name="connsiteY6" fmla="*/ 294640 h 2760100"/>
              <a:gd name="connsiteX0" fmla="*/ 82919 w 5573342"/>
              <a:gd name="connsiteY0" fmla="*/ 294640 h 2783923"/>
              <a:gd name="connsiteX1" fmla="*/ 397879 w 5573342"/>
              <a:gd name="connsiteY1" fmla="*/ 0 h 2783923"/>
              <a:gd name="connsiteX2" fmla="*/ 5274679 w 5573342"/>
              <a:gd name="connsiteY2" fmla="*/ 9236 h 2783923"/>
              <a:gd name="connsiteX3" fmla="*/ 5302388 w 5573342"/>
              <a:gd name="connsiteY3" fmla="*/ 591127 h 2783923"/>
              <a:gd name="connsiteX4" fmla="*/ 527188 w 5573342"/>
              <a:gd name="connsiteY4" fmla="*/ 2660072 h 2783923"/>
              <a:gd name="connsiteX5" fmla="*/ 93080 w 5573342"/>
              <a:gd name="connsiteY5" fmla="*/ 2318327 h 2783923"/>
              <a:gd name="connsiteX6" fmla="*/ 82919 w 5573342"/>
              <a:gd name="connsiteY6" fmla="*/ 294640 h 2783923"/>
              <a:gd name="connsiteX0" fmla="*/ 109463 w 5599886"/>
              <a:gd name="connsiteY0" fmla="*/ 294640 h 2759508"/>
              <a:gd name="connsiteX1" fmla="*/ 424423 w 5599886"/>
              <a:gd name="connsiteY1" fmla="*/ 0 h 2759508"/>
              <a:gd name="connsiteX2" fmla="*/ 5301223 w 5599886"/>
              <a:gd name="connsiteY2" fmla="*/ 9236 h 2759508"/>
              <a:gd name="connsiteX3" fmla="*/ 5328932 w 5599886"/>
              <a:gd name="connsiteY3" fmla="*/ 591127 h 2759508"/>
              <a:gd name="connsiteX4" fmla="*/ 553732 w 5599886"/>
              <a:gd name="connsiteY4" fmla="*/ 2660072 h 2759508"/>
              <a:gd name="connsiteX5" fmla="*/ 119624 w 5599886"/>
              <a:gd name="connsiteY5" fmla="*/ 2318327 h 2759508"/>
              <a:gd name="connsiteX6" fmla="*/ 109463 w 5599886"/>
              <a:gd name="connsiteY6" fmla="*/ 294640 h 2759508"/>
              <a:gd name="connsiteX0" fmla="*/ 16 w 5490439"/>
              <a:gd name="connsiteY0" fmla="*/ 294640 h 2688873"/>
              <a:gd name="connsiteX1" fmla="*/ 314976 w 5490439"/>
              <a:gd name="connsiteY1" fmla="*/ 0 h 2688873"/>
              <a:gd name="connsiteX2" fmla="*/ 5191776 w 5490439"/>
              <a:gd name="connsiteY2" fmla="*/ 9236 h 2688873"/>
              <a:gd name="connsiteX3" fmla="*/ 5219485 w 5490439"/>
              <a:gd name="connsiteY3" fmla="*/ 591127 h 2688873"/>
              <a:gd name="connsiteX4" fmla="*/ 444285 w 5490439"/>
              <a:gd name="connsiteY4" fmla="*/ 2660072 h 2688873"/>
              <a:gd name="connsiteX5" fmla="*/ 10177 w 5490439"/>
              <a:gd name="connsiteY5" fmla="*/ 2318327 h 2688873"/>
              <a:gd name="connsiteX6" fmla="*/ 16 w 5490439"/>
              <a:gd name="connsiteY6" fmla="*/ 294640 h 2688873"/>
              <a:gd name="connsiteX0" fmla="*/ 1 w 5490424"/>
              <a:gd name="connsiteY0" fmla="*/ 516313 h 2910546"/>
              <a:gd name="connsiteX1" fmla="*/ 2772324 w 5490424"/>
              <a:gd name="connsiteY1" fmla="*/ 0 h 2910546"/>
              <a:gd name="connsiteX2" fmla="*/ 5191761 w 5490424"/>
              <a:gd name="connsiteY2" fmla="*/ 230909 h 2910546"/>
              <a:gd name="connsiteX3" fmla="*/ 5219470 w 5490424"/>
              <a:gd name="connsiteY3" fmla="*/ 812800 h 2910546"/>
              <a:gd name="connsiteX4" fmla="*/ 444270 w 5490424"/>
              <a:gd name="connsiteY4" fmla="*/ 2881745 h 2910546"/>
              <a:gd name="connsiteX5" fmla="*/ 10162 w 5490424"/>
              <a:gd name="connsiteY5" fmla="*/ 2540000 h 2910546"/>
              <a:gd name="connsiteX6" fmla="*/ 1 w 5490424"/>
              <a:gd name="connsiteY6" fmla="*/ 516313 h 2910546"/>
              <a:gd name="connsiteX0" fmla="*/ 1865199 w 5480266"/>
              <a:gd name="connsiteY0" fmla="*/ 303876 h 2910546"/>
              <a:gd name="connsiteX1" fmla="*/ 2762166 w 5480266"/>
              <a:gd name="connsiteY1" fmla="*/ 0 h 2910546"/>
              <a:gd name="connsiteX2" fmla="*/ 5181603 w 5480266"/>
              <a:gd name="connsiteY2" fmla="*/ 230909 h 2910546"/>
              <a:gd name="connsiteX3" fmla="*/ 5209312 w 5480266"/>
              <a:gd name="connsiteY3" fmla="*/ 812800 h 2910546"/>
              <a:gd name="connsiteX4" fmla="*/ 434112 w 5480266"/>
              <a:gd name="connsiteY4" fmla="*/ 2881745 h 2910546"/>
              <a:gd name="connsiteX5" fmla="*/ 4 w 5480266"/>
              <a:gd name="connsiteY5" fmla="*/ 2540000 h 2910546"/>
              <a:gd name="connsiteX6" fmla="*/ 1865199 w 5480266"/>
              <a:gd name="connsiteY6" fmla="*/ 303876 h 2910546"/>
              <a:gd name="connsiteX0" fmla="*/ 1463975 w 5079042"/>
              <a:gd name="connsiteY0" fmla="*/ 303876 h 2888931"/>
              <a:gd name="connsiteX1" fmla="*/ 2360942 w 5079042"/>
              <a:gd name="connsiteY1" fmla="*/ 0 h 2888931"/>
              <a:gd name="connsiteX2" fmla="*/ 4780379 w 5079042"/>
              <a:gd name="connsiteY2" fmla="*/ 230909 h 2888931"/>
              <a:gd name="connsiteX3" fmla="*/ 4808088 w 5079042"/>
              <a:gd name="connsiteY3" fmla="*/ 812800 h 2888931"/>
              <a:gd name="connsiteX4" fmla="*/ 32888 w 5079042"/>
              <a:gd name="connsiteY4" fmla="*/ 2881745 h 2888931"/>
              <a:gd name="connsiteX5" fmla="*/ 1474136 w 5079042"/>
              <a:gd name="connsiteY5" fmla="*/ 1616364 h 2888931"/>
              <a:gd name="connsiteX6" fmla="*/ 1463975 w 5079042"/>
              <a:gd name="connsiteY6" fmla="*/ 303876 h 2888931"/>
              <a:gd name="connsiteX0" fmla="*/ 3 w 3615070"/>
              <a:gd name="connsiteY0" fmla="*/ 303876 h 1890223"/>
              <a:gd name="connsiteX1" fmla="*/ 896970 w 3615070"/>
              <a:gd name="connsiteY1" fmla="*/ 0 h 1890223"/>
              <a:gd name="connsiteX2" fmla="*/ 3316407 w 3615070"/>
              <a:gd name="connsiteY2" fmla="*/ 230909 h 1890223"/>
              <a:gd name="connsiteX3" fmla="*/ 3344116 w 3615070"/>
              <a:gd name="connsiteY3" fmla="*/ 812800 h 1890223"/>
              <a:gd name="connsiteX4" fmla="*/ 702942 w 3615070"/>
              <a:gd name="connsiteY4" fmla="*/ 1847272 h 1890223"/>
              <a:gd name="connsiteX5" fmla="*/ 10164 w 3615070"/>
              <a:gd name="connsiteY5" fmla="*/ 1616364 h 1890223"/>
              <a:gd name="connsiteX6" fmla="*/ 3 w 3615070"/>
              <a:gd name="connsiteY6" fmla="*/ 303876 h 1890223"/>
              <a:gd name="connsiteX0" fmla="*/ 3 w 3615070"/>
              <a:gd name="connsiteY0" fmla="*/ 303876 h 1890223"/>
              <a:gd name="connsiteX1" fmla="*/ 896970 w 3615070"/>
              <a:gd name="connsiteY1" fmla="*/ 0 h 1890223"/>
              <a:gd name="connsiteX2" fmla="*/ 3316407 w 3615070"/>
              <a:gd name="connsiteY2" fmla="*/ 230909 h 1890223"/>
              <a:gd name="connsiteX3" fmla="*/ 3344116 w 3615070"/>
              <a:gd name="connsiteY3" fmla="*/ 812800 h 1890223"/>
              <a:gd name="connsiteX4" fmla="*/ 702942 w 3615070"/>
              <a:gd name="connsiteY4" fmla="*/ 1847272 h 1890223"/>
              <a:gd name="connsiteX5" fmla="*/ 10164 w 3615070"/>
              <a:gd name="connsiteY5" fmla="*/ 1616364 h 1890223"/>
              <a:gd name="connsiteX6" fmla="*/ 3 w 3615070"/>
              <a:gd name="connsiteY6" fmla="*/ 303876 h 1890223"/>
              <a:gd name="connsiteX0" fmla="*/ 3 w 3615070"/>
              <a:gd name="connsiteY0" fmla="*/ 303876 h 1953635"/>
              <a:gd name="connsiteX1" fmla="*/ 896970 w 3615070"/>
              <a:gd name="connsiteY1" fmla="*/ 0 h 1953635"/>
              <a:gd name="connsiteX2" fmla="*/ 3316407 w 3615070"/>
              <a:gd name="connsiteY2" fmla="*/ 230909 h 1953635"/>
              <a:gd name="connsiteX3" fmla="*/ 3344116 w 3615070"/>
              <a:gd name="connsiteY3" fmla="*/ 812800 h 1953635"/>
              <a:gd name="connsiteX4" fmla="*/ 462748 w 3615070"/>
              <a:gd name="connsiteY4" fmla="*/ 1921163 h 1953635"/>
              <a:gd name="connsiteX5" fmla="*/ 10164 w 3615070"/>
              <a:gd name="connsiteY5" fmla="*/ 1616364 h 1953635"/>
              <a:gd name="connsiteX6" fmla="*/ 3 w 3615070"/>
              <a:gd name="connsiteY6" fmla="*/ 303876 h 1953635"/>
              <a:gd name="connsiteX0" fmla="*/ 7 w 3615074"/>
              <a:gd name="connsiteY0" fmla="*/ 340822 h 1990581"/>
              <a:gd name="connsiteX1" fmla="*/ 435064 w 3615074"/>
              <a:gd name="connsiteY1" fmla="*/ 0 h 1990581"/>
              <a:gd name="connsiteX2" fmla="*/ 3316411 w 3615074"/>
              <a:gd name="connsiteY2" fmla="*/ 267855 h 1990581"/>
              <a:gd name="connsiteX3" fmla="*/ 3344120 w 3615074"/>
              <a:gd name="connsiteY3" fmla="*/ 849746 h 1990581"/>
              <a:gd name="connsiteX4" fmla="*/ 462752 w 3615074"/>
              <a:gd name="connsiteY4" fmla="*/ 1958109 h 1990581"/>
              <a:gd name="connsiteX5" fmla="*/ 10168 w 3615074"/>
              <a:gd name="connsiteY5" fmla="*/ 1653310 h 1990581"/>
              <a:gd name="connsiteX6" fmla="*/ 7 w 3615074"/>
              <a:gd name="connsiteY6" fmla="*/ 340822 h 1990581"/>
              <a:gd name="connsiteX0" fmla="*/ 17 w 3615084"/>
              <a:gd name="connsiteY0" fmla="*/ 342907 h 1992666"/>
              <a:gd name="connsiteX1" fmla="*/ 435074 w 3615084"/>
              <a:gd name="connsiteY1" fmla="*/ 2085 h 1992666"/>
              <a:gd name="connsiteX2" fmla="*/ 3316421 w 3615084"/>
              <a:gd name="connsiteY2" fmla="*/ 269940 h 1992666"/>
              <a:gd name="connsiteX3" fmla="*/ 3344130 w 3615084"/>
              <a:gd name="connsiteY3" fmla="*/ 851831 h 1992666"/>
              <a:gd name="connsiteX4" fmla="*/ 462762 w 3615084"/>
              <a:gd name="connsiteY4" fmla="*/ 1960194 h 1992666"/>
              <a:gd name="connsiteX5" fmla="*/ 10178 w 3615084"/>
              <a:gd name="connsiteY5" fmla="*/ 1655395 h 1992666"/>
              <a:gd name="connsiteX6" fmla="*/ 17 w 3615084"/>
              <a:gd name="connsiteY6" fmla="*/ 342907 h 1992666"/>
              <a:gd name="connsiteX0" fmla="*/ 17 w 3514078"/>
              <a:gd name="connsiteY0" fmla="*/ 342907 h 1992666"/>
              <a:gd name="connsiteX1" fmla="*/ 435074 w 3514078"/>
              <a:gd name="connsiteY1" fmla="*/ 2085 h 1992666"/>
              <a:gd name="connsiteX2" fmla="*/ 3011560 w 3514078"/>
              <a:gd name="connsiteY2" fmla="*/ 399249 h 1992666"/>
              <a:gd name="connsiteX3" fmla="*/ 3344130 w 3514078"/>
              <a:gd name="connsiteY3" fmla="*/ 851831 h 1992666"/>
              <a:gd name="connsiteX4" fmla="*/ 462762 w 3514078"/>
              <a:gd name="connsiteY4" fmla="*/ 1960194 h 1992666"/>
              <a:gd name="connsiteX5" fmla="*/ 10178 w 3514078"/>
              <a:gd name="connsiteY5" fmla="*/ 1655395 h 1992666"/>
              <a:gd name="connsiteX6" fmla="*/ 17 w 3514078"/>
              <a:gd name="connsiteY6" fmla="*/ 342907 h 1992666"/>
              <a:gd name="connsiteX0" fmla="*/ 17 w 3325545"/>
              <a:gd name="connsiteY0" fmla="*/ 342907 h 1992666"/>
              <a:gd name="connsiteX1" fmla="*/ 435074 w 3325545"/>
              <a:gd name="connsiteY1" fmla="*/ 2085 h 1992666"/>
              <a:gd name="connsiteX2" fmla="*/ 3011560 w 3325545"/>
              <a:gd name="connsiteY2" fmla="*/ 399249 h 1992666"/>
              <a:gd name="connsiteX3" fmla="*/ 3066984 w 3325545"/>
              <a:gd name="connsiteY3" fmla="*/ 1091977 h 1992666"/>
              <a:gd name="connsiteX4" fmla="*/ 462762 w 3325545"/>
              <a:gd name="connsiteY4" fmla="*/ 1960194 h 1992666"/>
              <a:gd name="connsiteX5" fmla="*/ 10178 w 3325545"/>
              <a:gd name="connsiteY5" fmla="*/ 1655395 h 1992666"/>
              <a:gd name="connsiteX6" fmla="*/ 17 w 3325545"/>
              <a:gd name="connsiteY6" fmla="*/ 342907 h 1992666"/>
              <a:gd name="connsiteX0" fmla="*/ 17 w 3375107"/>
              <a:gd name="connsiteY0" fmla="*/ 342907 h 1992666"/>
              <a:gd name="connsiteX1" fmla="*/ 435074 w 3375107"/>
              <a:gd name="connsiteY1" fmla="*/ 2085 h 1992666"/>
              <a:gd name="connsiteX2" fmla="*/ 3011560 w 3375107"/>
              <a:gd name="connsiteY2" fmla="*/ 399249 h 1992666"/>
              <a:gd name="connsiteX3" fmla="*/ 3066984 w 3375107"/>
              <a:gd name="connsiteY3" fmla="*/ 1091977 h 1992666"/>
              <a:gd name="connsiteX4" fmla="*/ 462762 w 3375107"/>
              <a:gd name="connsiteY4" fmla="*/ 1960194 h 1992666"/>
              <a:gd name="connsiteX5" fmla="*/ 10178 w 3375107"/>
              <a:gd name="connsiteY5" fmla="*/ 1655395 h 1992666"/>
              <a:gd name="connsiteX6" fmla="*/ 17 w 3375107"/>
              <a:gd name="connsiteY6" fmla="*/ 342907 h 1992666"/>
              <a:gd name="connsiteX0" fmla="*/ 17 w 3396159"/>
              <a:gd name="connsiteY0" fmla="*/ 342907 h 1992666"/>
              <a:gd name="connsiteX1" fmla="*/ 435074 w 3396159"/>
              <a:gd name="connsiteY1" fmla="*/ 2085 h 1992666"/>
              <a:gd name="connsiteX2" fmla="*/ 3011560 w 3396159"/>
              <a:gd name="connsiteY2" fmla="*/ 399249 h 1992666"/>
              <a:gd name="connsiteX3" fmla="*/ 3066984 w 3396159"/>
              <a:gd name="connsiteY3" fmla="*/ 1091977 h 1992666"/>
              <a:gd name="connsiteX4" fmla="*/ 462762 w 3396159"/>
              <a:gd name="connsiteY4" fmla="*/ 1960194 h 1992666"/>
              <a:gd name="connsiteX5" fmla="*/ 10178 w 3396159"/>
              <a:gd name="connsiteY5" fmla="*/ 1655395 h 1992666"/>
              <a:gd name="connsiteX6" fmla="*/ 17 w 3396159"/>
              <a:gd name="connsiteY6" fmla="*/ 342907 h 1992666"/>
              <a:gd name="connsiteX0" fmla="*/ 4 w 3396146"/>
              <a:gd name="connsiteY0" fmla="*/ 270227 h 1919986"/>
              <a:gd name="connsiteX1" fmla="*/ 823065 w 3396146"/>
              <a:gd name="connsiteY1" fmla="*/ 3296 h 1919986"/>
              <a:gd name="connsiteX2" fmla="*/ 3011547 w 3396146"/>
              <a:gd name="connsiteY2" fmla="*/ 326569 h 1919986"/>
              <a:gd name="connsiteX3" fmla="*/ 3066971 w 3396146"/>
              <a:gd name="connsiteY3" fmla="*/ 1019297 h 1919986"/>
              <a:gd name="connsiteX4" fmla="*/ 462749 w 3396146"/>
              <a:gd name="connsiteY4" fmla="*/ 1887514 h 1919986"/>
              <a:gd name="connsiteX5" fmla="*/ 10165 w 3396146"/>
              <a:gd name="connsiteY5" fmla="*/ 1582715 h 1919986"/>
              <a:gd name="connsiteX6" fmla="*/ 4 w 3396146"/>
              <a:gd name="connsiteY6" fmla="*/ 270227 h 1919986"/>
              <a:gd name="connsiteX0" fmla="*/ 4 w 3396146"/>
              <a:gd name="connsiteY0" fmla="*/ 284431 h 1934190"/>
              <a:gd name="connsiteX1" fmla="*/ 823065 w 3396146"/>
              <a:gd name="connsiteY1" fmla="*/ 17500 h 1934190"/>
              <a:gd name="connsiteX2" fmla="*/ 3011547 w 3396146"/>
              <a:gd name="connsiteY2" fmla="*/ 340773 h 1934190"/>
              <a:gd name="connsiteX3" fmla="*/ 3066971 w 3396146"/>
              <a:gd name="connsiteY3" fmla="*/ 1033501 h 1934190"/>
              <a:gd name="connsiteX4" fmla="*/ 462749 w 3396146"/>
              <a:gd name="connsiteY4" fmla="*/ 1901718 h 1934190"/>
              <a:gd name="connsiteX5" fmla="*/ 10165 w 3396146"/>
              <a:gd name="connsiteY5" fmla="*/ 1596919 h 1934190"/>
              <a:gd name="connsiteX6" fmla="*/ 4 w 3396146"/>
              <a:gd name="connsiteY6" fmla="*/ 284431 h 1934190"/>
              <a:gd name="connsiteX0" fmla="*/ 341055 w 3386145"/>
              <a:gd name="connsiteY0" fmla="*/ 301553 h 1932839"/>
              <a:gd name="connsiteX1" fmla="*/ 813064 w 3386145"/>
              <a:gd name="connsiteY1" fmla="*/ 16149 h 1932839"/>
              <a:gd name="connsiteX2" fmla="*/ 3001546 w 3386145"/>
              <a:gd name="connsiteY2" fmla="*/ 339422 h 1932839"/>
              <a:gd name="connsiteX3" fmla="*/ 3056970 w 3386145"/>
              <a:gd name="connsiteY3" fmla="*/ 1032150 h 1932839"/>
              <a:gd name="connsiteX4" fmla="*/ 452748 w 3386145"/>
              <a:gd name="connsiteY4" fmla="*/ 1900367 h 1932839"/>
              <a:gd name="connsiteX5" fmla="*/ 164 w 3386145"/>
              <a:gd name="connsiteY5" fmla="*/ 1595568 h 1932839"/>
              <a:gd name="connsiteX6" fmla="*/ 341055 w 3386145"/>
              <a:gd name="connsiteY6" fmla="*/ 301553 h 1932839"/>
              <a:gd name="connsiteX0" fmla="*/ 341055 w 3386145"/>
              <a:gd name="connsiteY0" fmla="*/ 308781 h 1940067"/>
              <a:gd name="connsiteX1" fmla="*/ 813064 w 3386145"/>
              <a:gd name="connsiteY1" fmla="*/ 23377 h 1940067"/>
              <a:gd name="connsiteX2" fmla="*/ 3001546 w 3386145"/>
              <a:gd name="connsiteY2" fmla="*/ 346650 h 1940067"/>
              <a:gd name="connsiteX3" fmla="*/ 3056970 w 3386145"/>
              <a:gd name="connsiteY3" fmla="*/ 1039378 h 1940067"/>
              <a:gd name="connsiteX4" fmla="*/ 452748 w 3386145"/>
              <a:gd name="connsiteY4" fmla="*/ 1907595 h 1940067"/>
              <a:gd name="connsiteX5" fmla="*/ 164 w 3386145"/>
              <a:gd name="connsiteY5" fmla="*/ 1602796 h 1940067"/>
              <a:gd name="connsiteX6" fmla="*/ 341055 w 3386145"/>
              <a:gd name="connsiteY6" fmla="*/ 308781 h 1940067"/>
              <a:gd name="connsiteX0" fmla="*/ 258057 w 3303147"/>
              <a:gd name="connsiteY0" fmla="*/ 308781 h 1933425"/>
              <a:gd name="connsiteX1" fmla="*/ 730066 w 3303147"/>
              <a:gd name="connsiteY1" fmla="*/ 23377 h 1933425"/>
              <a:gd name="connsiteX2" fmla="*/ 2918548 w 3303147"/>
              <a:gd name="connsiteY2" fmla="*/ 346650 h 1933425"/>
              <a:gd name="connsiteX3" fmla="*/ 2973972 w 3303147"/>
              <a:gd name="connsiteY3" fmla="*/ 1039378 h 1933425"/>
              <a:gd name="connsiteX4" fmla="*/ 369750 w 3303147"/>
              <a:gd name="connsiteY4" fmla="*/ 1907595 h 1933425"/>
              <a:gd name="connsiteX5" fmla="*/ 310 w 3303147"/>
              <a:gd name="connsiteY5" fmla="*/ 1528905 h 1933425"/>
              <a:gd name="connsiteX6" fmla="*/ 258057 w 3303147"/>
              <a:gd name="connsiteY6" fmla="*/ 308781 h 1933425"/>
              <a:gd name="connsiteX0" fmla="*/ 258057 w 3303147"/>
              <a:gd name="connsiteY0" fmla="*/ 308781 h 1933425"/>
              <a:gd name="connsiteX1" fmla="*/ 730066 w 3303147"/>
              <a:gd name="connsiteY1" fmla="*/ 23377 h 1933425"/>
              <a:gd name="connsiteX2" fmla="*/ 2918548 w 3303147"/>
              <a:gd name="connsiteY2" fmla="*/ 346650 h 1933425"/>
              <a:gd name="connsiteX3" fmla="*/ 2973972 w 3303147"/>
              <a:gd name="connsiteY3" fmla="*/ 1039378 h 1933425"/>
              <a:gd name="connsiteX4" fmla="*/ 369750 w 3303147"/>
              <a:gd name="connsiteY4" fmla="*/ 1907595 h 1933425"/>
              <a:gd name="connsiteX5" fmla="*/ 310 w 3303147"/>
              <a:gd name="connsiteY5" fmla="*/ 1528905 h 1933425"/>
              <a:gd name="connsiteX6" fmla="*/ 258057 w 3303147"/>
              <a:gd name="connsiteY6" fmla="*/ 308781 h 1933425"/>
              <a:gd name="connsiteX0" fmla="*/ 275178 w 3320268"/>
              <a:gd name="connsiteY0" fmla="*/ 308781 h 1935439"/>
              <a:gd name="connsiteX1" fmla="*/ 747187 w 3320268"/>
              <a:gd name="connsiteY1" fmla="*/ 23377 h 1935439"/>
              <a:gd name="connsiteX2" fmla="*/ 2935669 w 3320268"/>
              <a:gd name="connsiteY2" fmla="*/ 346650 h 1935439"/>
              <a:gd name="connsiteX3" fmla="*/ 2991093 w 3320268"/>
              <a:gd name="connsiteY3" fmla="*/ 1039378 h 1935439"/>
              <a:gd name="connsiteX4" fmla="*/ 386871 w 3320268"/>
              <a:gd name="connsiteY4" fmla="*/ 1907595 h 1935439"/>
              <a:gd name="connsiteX5" fmla="*/ 17431 w 3320268"/>
              <a:gd name="connsiteY5" fmla="*/ 1528905 h 1935439"/>
              <a:gd name="connsiteX6" fmla="*/ 275178 w 3320268"/>
              <a:gd name="connsiteY6" fmla="*/ 308781 h 1935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268" h="1935439">
                <a:moveTo>
                  <a:pt x="275178" y="308781"/>
                </a:moveTo>
                <a:cubicBezTo>
                  <a:pt x="375258" y="36309"/>
                  <a:pt x="339052" y="-46050"/>
                  <a:pt x="747187" y="23377"/>
                </a:cubicBezTo>
                <a:lnTo>
                  <a:pt x="2935669" y="346650"/>
                </a:lnTo>
                <a:cubicBezTo>
                  <a:pt x="3366714" y="446711"/>
                  <a:pt x="3502195" y="828482"/>
                  <a:pt x="2991093" y="1039378"/>
                </a:cubicBezTo>
                <a:lnTo>
                  <a:pt x="386871" y="1907595"/>
                </a:lnTo>
                <a:cubicBezTo>
                  <a:pt x="95926" y="2015352"/>
                  <a:pt x="-53396" y="1793682"/>
                  <a:pt x="17431" y="1528905"/>
                </a:cubicBezTo>
                <a:cubicBezTo>
                  <a:pt x="152926" y="925462"/>
                  <a:pt x="275178" y="308781"/>
                  <a:pt x="275178" y="308781"/>
                </a:cubicBezTo>
                <a:close/>
              </a:path>
            </a:pathLst>
          </a:custGeom>
          <a:ln w="28575">
            <a:solidFill>
              <a:srgbClr val="FF0000"/>
            </a:solidFill>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263926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 0 L 0.25 0 E" pathEditMode="relative" ptsTypes="">
                                      <p:cBhvr>
                                        <p:cTn id="6" dur="2000" fill="hold"/>
                                        <p:tgtEl>
                                          <p:spTgt spid="22"/>
                                        </p:tgtEl>
                                        <p:attrNameLst>
                                          <p:attrName>ppt_x</p:attrName>
                                          <p:attrName>ppt_y</p:attrName>
                                        </p:attrNameLst>
                                      </p:cBhvr>
                                    </p:animMotion>
                                  </p:childTnLst>
                                </p:cTn>
                              </p:par>
                              <p:par>
                                <p:cTn id="7" presetID="63" presetClass="path" presetSubtype="0" accel="50000" decel="50000" fill="hold" nodeType="withEffect">
                                  <p:stCondLst>
                                    <p:cond delay="0"/>
                                  </p:stCondLst>
                                  <p:childTnLst>
                                    <p:animMotion origin="layout" path="M 0 0 L 0.25 0 E" pathEditMode="relative" ptsTypes="">
                                      <p:cBhvr>
                                        <p:cTn id="8" dur="2000" fill="hold"/>
                                        <p:tgtEl>
                                          <p:spTgt spid="8"/>
                                        </p:tgtEl>
                                        <p:attrNameLst>
                                          <p:attrName>ppt_x</p:attrName>
                                          <p:attrName>ppt_y</p:attrName>
                                        </p:attrNameLst>
                                      </p:cBhvr>
                                    </p:animMotion>
                                  </p:childTnLst>
                                </p:cTn>
                              </p:par>
                              <p:par>
                                <p:cTn id="9" presetID="63" presetClass="path" presetSubtype="0" accel="50000" decel="50000" fill="hold" nodeType="withEffect">
                                  <p:stCondLst>
                                    <p:cond delay="0"/>
                                  </p:stCondLst>
                                  <p:childTnLst>
                                    <p:animMotion origin="layout" path="M 0 0 L 0.25 0 E" pathEditMode="relative" ptsTypes="">
                                      <p:cBhvr>
                                        <p:cTn id="10" dur="2000" fill="hold"/>
                                        <p:tgtEl>
                                          <p:spTgt spid="13"/>
                                        </p:tgtEl>
                                        <p:attrNameLst>
                                          <p:attrName>ppt_x</p:attrName>
                                          <p:attrName>ppt_y</p:attrName>
                                        </p:attrNameLst>
                                      </p:cBhvr>
                                    </p:animMotion>
                                  </p:childTnLst>
                                </p:cTn>
                              </p:par>
                              <p:par>
                                <p:cTn id="11" presetID="63" presetClass="path" presetSubtype="0" accel="50000" decel="50000" fill="hold" grpId="0" nodeType="withEffect">
                                  <p:stCondLst>
                                    <p:cond delay="0"/>
                                  </p:stCondLst>
                                  <p:childTnLst>
                                    <p:animMotion origin="layout" path="M 0 0 L 0.25 0 E" pathEditMode="relative" ptsTypes="">
                                      <p:cBhvr>
                                        <p:cTn id="12" dur="2000" fill="hold"/>
                                        <p:tgtEl>
                                          <p:spTgt spid="23"/>
                                        </p:tgtEl>
                                        <p:attrNameLst>
                                          <p:attrName>ppt_x</p:attrName>
                                          <p:attrName>ppt_y</p:attrName>
                                        </p:attrNameLst>
                                      </p:cBhvr>
                                    </p:animMotion>
                                  </p:childTnLst>
                                </p:cTn>
                              </p:par>
                              <p:par>
                                <p:cTn id="13" presetID="63" presetClass="path" presetSubtype="0" accel="50000" decel="50000" fill="hold" grpId="0" nodeType="withEffect">
                                  <p:stCondLst>
                                    <p:cond delay="0"/>
                                  </p:stCondLst>
                                  <p:childTnLst>
                                    <p:animMotion origin="layout" path="M 0 0 L 0.25 0 E" pathEditMode="relative" ptsTypes="">
                                      <p:cBhvr>
                                        <p:cTn id="14" dur="2000" fill="hold"/>
                                        <p:tgtEl>
                                          <p:spTgt spid="14"/>
                                        </p:tgtEl>
                                        <p:attrNameLst>
                                          <p:attrName>ppt_x</p:attrName>
                                          <p:attrName>ppt_y</p:attrName>
                                        </p:attrNameLst>
                                      </p:cBhvr>
                                    </p:animMotion>
                                  </p:childTnLst>
                                </p:cTn>
                              </p:par>
                              <p:par>
                                <p:cTn id="15" presetID="63" presetClass="path" presetSubtype="0" accel="50000" decel="50000" fill="hold" grpId="0" nodeType="withEffect">
                                  <p:stCondLst>
                                    <p:cond delay="0"/>
                                  </p:stCondLst>
                                  <p:childTnLst>
                                    <p:animMotion origin="layout" path="M 0 0 L 0.25 0 E" pathEditMode="relative" ptsTypes="">
                                      <p:cBhvr>
                                        <p:cTn id="16" dur="2000" fill="hold"/>
                                        <p:tgtEl>
                                          <p:spTgt spid="21"/>
                                        </p:tgtEl>
                                        <p:attrNameLst>
                                          <p:attrName>ppt_x</p:attrName>
                                          <p:attrName>ppt_y</p:attrName>
                                        </p:attrNameLst>
                                      </p:cBhvr>
                                    </p:animMotion>
                                  </p:childTnLst>
                                </p:cTn>
                              </p:par>
                              <p:par>
                                <p:cTn id="17" presetID="63" presetClass="path" presetSubtype="0" accel="50000" decel="50000" fill="hold" nodeType="withEffect">
                                  <p:stCondLst>
                                    <p:cond delay="0"/>
                                  </p:stCondLst>
                                  <p:childTnLst>
                                    <p:animMotion origin="layout" path="M 0 0 L 0.25 0 E" pathEditMode="relative" ptsTypes="">
                                      <p:cBhvr>
                                        <p:cTn id="18" dur="2000" fill="hold"/>
                                        <p:tgtEl>
                                          <p:spTgt spid="34"/>
                                        </p:tgtEl>
                                        <p:attrNameLst>
                                          <p:attrName>ppt_x</p:attrName>
                                          <p:attrName>ppt_y</p:attrName>
                                        </p:attrNameLst>
                                      </p:cBhvr>
                                    </p:animMotion>
                                  </p:childTnLst>
                                </p:cTn>
                              </p:par>
                              <p:par>
                                <p:cTn id="19" presetID="63" presetClass="path" presetSubtype="0" accel="50000" decel="50000" fill="hold" grpId="0" nodeType="withEffect">
                                  <p:stCondLst>
                                    <p:cond delay="500"/>
                                  </p:stCondLst>
                                  <p:childTnLst>
                                    <p:animMotion origin="layout" path="M 0 -3.45679E-6 L 0.1283 0.00124 " pathEditMode="relative" rAng="0" ptsTypes="AA">
                                      <p:cBhvr>
                                        <p:cTn id="20" dur="2000" fill="hold"/>
                                        <p:tgtEl>
                                          <p:spTgt spid="35"/>
                                        </p:tgtEl>
                                        <p:attrNameLst>
                                          <p:attrName>ppt_x</p:attrName>
                                          <p:attrName>ppt_y</p:attrName>
                                        </p:attrNameLst>
                                      </p:cBhvr>
                                      <p:rCtr x="6406" y="62"/>
                                    </p:animMotion>
                                  </p:childTnLst>
                                </p:cTn>
                              </p:par>
                              <p:par>
                                <p:cTn id="21" presetID="63" presetClass="path" presetSubtype="0" accel="50000" decel="50000" fill="hold" nodeType="withEffect">
                                  <p:stCondLst>
                                    <p:cond delay="500"/>
                                  </p:stCondLst>
                                  <p:childTnLst>
                                    <p:animMotion origin="layout" path="M 3.05556E-6 3.45679E-6 L 0.12604 0.00586 " pathEditMode="relative" rAng="0" ptsTypes="AA">
                                      <p:cBhvr>
                                        <p:cTn id="22" dur="2000" fill="hold"/>
                                        <p:tgtEl>
                                          <p:spTgt spid="36"/>
                                        </p:tgtEl>
                                        <p:attrNameLst>
                                          <p:attrName>ppt_x</p:attrName>
                                          <p:attrName>ppt_y</p:attrName>
                                        </p:attrNameLst>
                                      </p:cBhvr>
                                      <p:rCtr x="6302" y="278"/>
                                    </p:animMotion>
                                  </p:childTnLst>
                                </p:cTn>
                              </p:par>
                              <p:par>
                                <p:cTn id="23" presetID="63" presetClass="path" presetSubtype="0" accel="50000" decel="50000" fill="hold" grpId="0" nodeType="withEffect">
                                  <p:stCondLst>
                                    <p:cond delay="500"/>
                                  </p:stCondLst>
                                  <p:childTnLst>
                                    <p:animMotion origin="layout" path="M 3.61111E-6 -7.40741E-7 L 0.12847 0.00185 " pathEditMode="relative" rAng="0" ptsTypes="AA">
                                      <p:cBhvr>
                                        <p:cTn id="24" dur="2000" fill="hold"/>
                                        <p:tgtEl>
                                          <p:spTgt spid="37"/>
                                        </p:tgtEl>
                                        <p:attrNameLst>
                                          <p:attrName>ppt_x</p:attrName>
                                          <p:attrName>ppt_y</p:attrName>
                                        </p:attrNameLst>
                                      </p:cBhvr>
                                      <p:rCtr x="6424" y="93"/>
                                    </p:animMotion>
                                  </p:childTnLst>
                                </p:cTn>
                              </p:par>
                              <p:par>
                                <p:cTn id="25" presetID="63" presetClass="path" presetSubtype="0" accel="50000" decel="50000" fill="hold" nodeType="withEffect">
                                  <p:stCondLst>
                                    <p:cond delay="500"/>
                                  </p:stCondLst>
                                  <p:childTnLst>
                                    <p:animMotion origin="layout" path="M 3.61111E-6 3.95062E-6 L 0.12847 -0.00155 " pathEditMode="relative" rAng="0" ptsTypes="AA">
                                      <p:cBhvr>
                                        <p:cTn id="26" dur="2000" fill="hold"/>
                                        <p:tgtEl>
                                          <p:spTgt spid="38"/>
                                        </p:tgtEl>
                                        <p:attrNameLst>
                                          <p:attrName>ppt_x</p:attrName>
                                          <p:attrName>ppt_y</p:attrName>
                                        </p:attrNameLst>
                                      </p:cBhvr>
                                      <p:rCtr x="6424" y="-93"/>
                                    </p:animMotion>
                                  </p:childTnLst>
                                </p:cTn>
                              </p:par>
                              <p:par>
                                <p:cTn id="27" presetID="63" presetClass="path" presetSubtype="0" accel="50000" decel="50000" fill="hold" nodeType="withEffect">
                                  <p:stCondLst>
                                    <p:cond delay="500"/>
                                  </p:stCondLst>
                                  <p:childTnLst>
                                    <p:animMotion origin="layout" path="M 8.33333E-7 -2.71605E-6 L 0.1283 0.00062 " pathEditMode="relative" rAng="0" ptsTypes="AA">
                                      <p:cBhvr>
                                        <p:cTn id="28" dur="2000" fill="hold"/>
                                        <p:tgtEl>
                                          <p:spTgt spid="39"/>
                                        </p:tgtEl>
                                        <p:attrNameLst>
                                          <p:attrName>ppt_x</p:attrName>
                                          <p:attrName>ppt_y</p:attrName>
                                        </p:attrNameLst>
                                      </p:cBhvr>
                                      <p:rCtr x="6406" y="31"/>
                                    </p:animMotion>
                                  </p:childTnLst>
                                </p:cTn>
                              </p:par>
                              <p:par>
                                <p:cTn id="29" presetID="63" presetClass="path" presetSubtype="0" accel="50000" decel="50000" fill="hold" grpId="0" nodeType="withEffect">
                                  <p:stCondLst>
                                    <p:cond delay="500"/>
                                  </p:stCondLst>
                                  <p:childTnLst>
                                    <p:animMotion origin="layout" path="M 3.88889E-6 3.45679E-6 L 0.12656 -0.00031 " pathEditMode="relative" rAng="0" ptsTypes="AA">
                                      <p:cBhvr>
                                        <p:cTn id="30" dur="2000" fill="hold"/>
                                        <p:tgtEl>
                                          <p:spTgt spid="40"/>
                                        </p:tgtEl>
                                        <p:attrNameLst>
                                          <p:attrName>ppt_x</p:attrName>
                                          <p:attrName>ppt_y</p:attrName>
                                        </p:attrNameLst>
                                      </p:cBhvr>
                                      <p:rCtr x="6319" y="-31"/>
                                    </p:animMotion>
                                  </p:childTnLst>
                                </p:cTn>
                              </p:par>
                              <p:par>
                                <p:cTn id="31" presetID="63" presetClass="path" presetSubtype="0" accel="50000" decel="50000" fill="hold" nodeType="withEffect">
                                  <p:stCondLst>
                                    <p:cond delay="500"/>
                                  </p:stCondLst>
                                  <p:childTnLst>
                                    <p:animMotion origin="layout" path="M 4.72222E-6 -2.71605E-6 L 0.12656 0.00062 " pathEditMode="relative" rAng="0" ptsTypes="AA">
                                      <p:cBhvr>
                                        <p:cTn id="32" dur="2000" fill="hold"/>
                                        <p:tgtEl>
                                          <p:spTgt spid="41"/>
                                        </p:tgtEl>
                                        <p:attrNameLst>
                                          <p:attrName>ppt_x</p:attrName>
                                          <p:attrName>ppt_y</p:attrName>
                                        </p:attrNameLst>
                                      </p:cBhvr>
                                      <p:rCtr x="6319" y="31"/>
                                    </p:animMotion>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500"/>
                                        <p:tgtEl>
                                          <p:spTgt spid="33"/>
                                        </p:tgtEl>
                                      </p:cBhvr>
                                    </p:animEffect>
                                  </p:childTnLst>
                                </p:cTn>
                              </p:par>
                              <p:par>
                                <p:cTn id="45" presetID="10"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childTnLst>
                          </p:cTn>
                        </p:par>
                        <p:par>
                          <p:cTn id="48" fill="hold">
                            <p:stCondLst>
                              <p:cond delay="1000"/>
                            </p:stCondLst>
                            <p:childTnLst>
                              <p:par>
                                <p:cTn id="49" presetID="10"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par>
                                <p:cTn id="52" presetID="10" presetClass="entr" presetSubtype="0"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childTnLst>
                          </p:cTn>
                        </p:par>
                        <p:par>
                          <p:cTn id="55" fill="hold">
                            <p:stCondLst>
                              <p:cond delay="1500"/>
                            </p:stCondLst>
                            <p:childTnLst>
                              <p:par>
                                <p:cTn id="56" presetID="10" presetClass="entr" presetSubtype="0"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fade">
                                      <p:cBhvr>
                                        <p:cTn id="58" dur="500"/>
                                        <p:tgtEl>
                                          <p:spTgt spid="4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500"/>
                                        <p:tgtEl>
                                          <p:spTgt spid="4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fade">
                                      <p:cBhvr>
                                        <p:cTn id="66" dur="500"/>
                                        <p:tgtEl>
                                          <p:spTgt spid="4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500"/>
                                        <p:tgtEl>
                                          <p:spTgt spid="4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1" nodeType="clickEffect">
                                  <p:stCondLst>
                                    <p:cond delay="0"/>
                                  </p:stCondLst>
                                  <p:childTnLst>
                                    <p:animEffect transition="out" filter="fade">
                                      <p:cBhvr>
                                        <p:cTn id="73" dur="500"/>
                                        <p:tgtEl>
                                          <p:spTgt spid="46"/>
                                        </p:tgtEl>
                                      </p:cBhvr>
                                    </p:animEffect>
                                    <p:set>
                                      <p:cBhvr>
                                        <p:cTn id="74" dur="1" fill="hold">
                                          <p:stCondLst>
                                            <p:cond delay="499"/>
                                          </p:stCondLst>
                                        </p:cTn>
                                        <p:tgtEl>
                                          <p:spTgt spid="46"/>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fade">
                                      <p:cBhvr>
                                        <p:cTn id="79" dur="500"/>
                                        <p:tgtEl>
                                          <p:spTgt spid="4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fade">
                                      <p:cBhvr>
                                        <p:cTn id="82" dur="500"/>
                                        <p:tgtEl>
                                          <p:spTgt spid="48"/>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1" nodeType="clickEffect">
                                  <p:stCondLst>
                                    <p:cond delay="0"/>
                                  </p:stCondLst>
                                  <p:childTnLst>
                                    <p:animEffect transition="out" filter="fade">
                                      <p:cBhvr>
                                        <p:cTn id="86" dur="500"/>
                                        <p:tgtEl>
                                          <p:spTgt spid="48"/>
                                        </p:tgtEl>
                                      </p:cBhvr>
                                    </p:animEffect>
                                    <p:set>
                                      <p:cBhvr>
                                        <p:cTn id="87" dur="1" fill="hold">
                                          <p:stCondLst>
                                            <p:cond delay="499"/>
                                          </p:stCondLst>
                                        </p:cTn>
                                        <p:tgtEl>
                                          <p:spTgt spid="48"/>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500"/>
                                        <p:tgtEl>
                                          <p:spTgt spid="51"/>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grpId="1" nodeType="clickEffect">
                                  <p:stCondLst>
                                    <p:cond delay="0"/>
                                  </p:stCondLst>
                                  <p:childTnLst>
                                    <p:animEffect transition="out" filter="fade">
                                      <p:cBhvr>
                                        <p:cTn id="99" dur="500"/>
                                        <p:tgtEl>
                                          <p:spTgt spid="51"/>
                                        </p:tgtEl>
                                      </p:cBhvr>
                                    </p:animEffect>
                                    <p:set>
                                      <p:cBhvr>
                                        <p:cTn id="100" dur="1" fill="hold">
                                          <p:stCondLst>
                                            <p:cond delay="499"/>
                                          </p:stCondLst>
                                        </p:cTn>
                                        <p:tgtEl>
                                          <p:spTgt spid="51"/>
                                        </p:tgtEl>
                                        <p:attrNameLst>
                                          <p:attrName>style.visibility</p:attrName>
                                        </p:attrNameLst>
                                      </p:cBhvr>
                                      <p:to>
                                        <p:strVal val="hidden"/>
                                      </p:to>
                                    </p:se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53"/>
                                        </p:tgtEl>
                                        <p:attrNameLst>
                                          <p:attrName>style.visibility</p:attrName>
                                        </p:attrNameLst>
                                      </p:cBhvr>
                                      <p:to>
                                        <p:strVal val="visible"/>
                                      </p:to>
                                    </p:set>
                                    <p:animEffect transition="in" filter="fade">
                                      <p:cBhvr>
                                        <p:cTn id="108" dur="500"/>
                                        <p:tgtEl>
                                          <p:spTgt spid="53"/>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grpId="1" nodeType="clickEffect">
                                  <p:stCondLst>
                                    <p:cond delay="0"/>
                                  </p:stCondLst>
                                  <p:childTnLst>
                                    <p:animEffect transition="out" filter="fade">
                                      <p:cBhvr>
                                        <p:cTn id="112" dur="500"/>
                                        <p:tgtEl>
                                          <p:spTgt spid="53"/>
                                        </p:tgtEl>
                                      </p:cBhvr>
                                    </p:animEffect>
                                    <p:set>
                                      <p:cBhvr>
                                        <p:cTn id="113" dur="1" fill="hold">
                                          <p:stCondLst>
                                            <p:cond delay="499"/>
                                          </p:stCondLst>
                                        </p:cTn>
                                        <p:tgtEl>
                                          <p:spTgt spid="53"/>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57"/>
                                        </p:tgtEl>
                                        <p:attrNameLst>
                                          <p:attrName>style.visibility</p:attrName>
                                        </p:attrNameLst>
                                      </p:cBhvr>
                                      <p:to>
                                        <p:strVal val="visible"/>
                                      </p:to>
                                    </p:set>
                                    <p:animEffect transition="in" filter="fade">
                                      <p:cBhvr>
                                        <p:cTn id="118" dur="500"/>
                                        <p:tgtEl>
                                          <p:spTgt spid="57"/>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xit" presetSubtype="0" fill="hold" grpId="1" nodeType="clickEffect">
                                  <p:stCondLst>
                                    <p:cond delay="0"/>
                                  </p:stCondLst>
                                  <p:childTnLst>
                                    <p:animEffect transition="out" filter="fade">
                                      <p:cBhvr>
                                        <p:cTn id="122" dur="500"/>
                                        <p:tgtEl>
                                          <p:spTgt spid="57"/>
                                        </p:tgtEl>
                                      </p:cBhvr>
                                    </p:animEffect>
                                    <p:set>
                                      <p:cBhvr>
                                        <p:cTn id="123" dur="1" fill="hold">
                                          <p:stCondLst>
                                            <p:cond delay="499"/>
                                          </p:stCondLst>
                                        </p:cTn>
                                        <p:tgtEl>
                                          <p:spTgt spid="57"/>
                                        </p:tgtEl>
                                        <p:attrNameLst>
                                          <p:attrName>style.visibility</p:attrName>
                                        </p:attrNameLst>
                                      </p:cBhvr>
                                      <p:to>
                                        <p:strVal val="hidden"/>
                                      </p:to>
                                    </p:se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grpId="0" nodeType="clickEffect">
                                  <p:stCondLst>
                                    <p:cond delay="0"/>
                                  </p:stCondLst>
                                  <p:childTnLst>
                                    <p:set>
                                      <p:cBhvr>
                                        <p:cTn id="127" dur="1" fill="hold">
                                          <p:stCondLst>
                                            <p:cond delay="0"/>
                                          </p:stCondLst>
                                        </p:cTn>
                                        <p:tgtEl>
                                          <p:spTgt spid="58"/>
                                        </p:tgtEl>
                                        <p:attrNameLst>
                                          <p:attrName>style.visibility</p:attrName>
                                        </p:attrNameLst>
                                      </p:cBhvr>
                                      <p:to>
                                        <p:strVal val="visible"/>
                                      </p:to>
                                    </p:set>
                                    <p:animEffect transition="in" filter="fade">
                                      <p:cBhvr>
                                        <p:cTn id="128" dur="500"/>
                                        <p:tgtEl>
                                          <p:spTgt spid="58"/>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xit" presetSubtype="0" fill="hold" grpId="1" nodeType="clickEffect">
                                  <p:stCondLst>
                                    <p:cond delay="0"/>
                                  </p:stCondLst>
                                  <p:childTnLst>
                                    <p:animEffect transition="out" filter="fade">
                                      <p:cBhvr>
                                        <p:cTn id="132" dur="500"/>
                                        <p:tgtEl>
                                          <p:spTgt spid="58"/>
                                        </p:tgtEl>
                                      </p:cBhvr>
                                    </p:animEffect>
                                    <p:set>
                                      <p:cBhvr>
                                        <p:cTn id="133" dur="1" fill="hold">
                                          <p:stCondLst>
                                            <p:cond delay="499"/>
                                          </p:stCondLst>
                                        </p:cTn>
                                        <p:tgtEl>
                                          <p:spTgt spid="58"/>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59"/>
                                        </p:tgtEl>
                                        <p:attrNameLst>
                                          <p:attrName>style.visibility</p:attrName>
                                        </p:attrNameLst>
                                      </p:cBhvr>
                                      <p:to>
                                        <p:strVal val="visible"/>
                                      </p:to>
                                    </p:set>
                                    <p:animEffect transition="in" filter="fade">
                                      <p:cBhvr>
                                        <p:cTn id="138" dur="500"/>
                                        <p:tgtEl>
                                          <p:spTgt spid="59"/>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xit" presetSubtype="0" fill="hold" grpId="1" nodeType="clickEffect">
                                  <p:stCondLst>
                                    <p:cond delay="0"/>
                                  </p:stCondLst>
                                  <p:childTnLst>
                                    <p:animEffect transition="out" filter="fade">
                                      <p:cBhvr>
                                        <p:cTn id="142" dur="500"/>
                                        <p:tgtEl>
                                          <p:spTgt spid="59"/>
                                        </p:tgtEl>
                                      </p:cBhvr>
                                    </p:animEffect>
                                    <p:set>
                                      <p:cBhvr>
                                        <p:cTn id="143" dur="1" fill="hold">
                                          <p:stCondLst>
                                            <p:cond delay="499"/>
                                          </p:stCondLst>
                                        </p:cTn>
                                        <p:tgtEl>
                                          <p:spTgt spid="59"/>
                                        </p:tgtEl>
                                        <p:attrNameLst>
                                          <p:attrName>style.visibility</p:attrName>
                                        </p:attrNameLst>
                                      </p:cBhvr>
                                      <p:to>
                                        <p:strVal val="hidden"/>
                                      </p:to>
                                    </p:se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61"/>
                                        </p:tgtEl>
                                        <p:attrNameLst>
                                          <p:attrName>style.visibility</p:attrName>
                                        </p:attrNameLst>
                                      </p:cBhvr>
                                      <p:to>
                                        <p:strVal val="visible"/>
                                      </p:to>
                                    </p:set>
                                    <p:animEffect transition="in" filter="fade">
                                      <p:cBhvr>
                                        <p:cTn id="148" dur="500"/>
                                        <p:tgtEl>
                                          <p:spTgt spid="61"/>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xit" presetSubtype="0" fill="hold" grpId="1" nodeType="clickEffect">
                                  <p:stCondLst>
                                    <p:cond delay="0"/>
                                  </p:stCondLst>
                                  <p:childTnLst>
                                    <p:animEffect transition="out" filter="fade">
                                      <p:cBhvr>
                                        <p:cTn id="152" dur="500"/>
                                        <p:tgtEl>
                                          <p:spTgt spid="61"/>
                                        </p:tgtEl>
                                      </p:cBhvr>
                                    </p:animEffect>
                                    <p:set>
                                      <p:cBhvr>
                                        <p:cTn id="153" dur="1" fill="hold">
                                          <p:stCondLst>
                                            <p:cond delay="499"/>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54" grpId="0"/>
      <p:bldP spid="51" grpId="0" animBg="1"/>
      <p:bldP spid="51" grpId="1" animBg="1"/>
      <p:bldP spid="52" grpId="0"/>
      <p:bldP spid="48" grpId="0" animBg="1"/>
      <p:bldP spid="48" grpId="1" animBg="1"/>
      <p:bldP spid="49" grpId="0"/>
      <p:bldP spid="46" grpId="0" animBg="1"/>
      <p:bldP spid="46" grpId="1" animBg="1"/>
      <p:bldP spid="14" grpId="0"/>
      <p:bldP spid="21" grpId="0"/>
      <p:bldP spid="23" grpId="0"/>
      <p:bldP spid="31" grpId="0"/>
      <p:bldP spid="33" grpId="0"/>
      <p:bldP spid="35" grpId="0"/>
      <p:bldP spid="37" grpId="0"/>
      <p:bldP spid="40" grpId="0"/>
      <p:bldP spid="42" grpId="0"/>
      <p:bldP spid="44" grpId="0"/>
      <p:bldP spid="47" grpId="0"/>
      <p:bldP spid="57" grpId="0" animBg="1"/>
      <p:bldP spid="57" grpId="1" animBg="1"/>
      <p:bldP spid="58" grpId="0" animBg="1"/>
      <p:bldP spid="58" grpId="1" animBg="1"/>
      <p:bldP spid="59" grpId="0" animBg="1"/>
      <p:bldP spid="59" grpId="1" animBg="1"/>
      <p:bldP spid="61" grpId="0" animBg="1"/>
      <p:bldP spid="61"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F04E75-F13D-264B-B1CF-59DC5D236880}"/>
              </a:ext>
            </a:extLst>
          </p:cNvPr>
          <p:cNvPicPr>
            <a:picLocks noChangeAspect="1"/>
          </p:cNvPicPr>
          <p:nvPr/>
        </p:nvPicPr>
        <p:blipFill>
          <a:blip r:embed="rId3"/>
          <a:stretch>
            <a:fillRect/>
          </a:stretch>
        </p:blipFill>
        <p:spPr>
          <a:xfrm flipH="1">
            <a:off x="0" y="-1"/>
            <a:ext cx="9144000" cy="5143500"/>
          </a:xfrm>
          <a:prstGeom prst="rect">
            <a:avLst/>
          </a:prstGeom>
        </p:spPr>
      </p:pic>
      <p:sp>
        <p:nvSpPr>
          <p:cNvPr id="12" name="TextBox 11">
            <a:extLst>
              <a:ext uri="{FF2B5EF4-FFF2-40B4-BE49-F238E27FC236}">
                <a16:creationId xmlns:a16="http://schemas.microsoft.com/office/drawing/2014/main" id="{EB793C53-8CDA-7E4D-811B-5AD217A731C8}"/>
              </a:ext>
            </a:extLst>
          </p:cNvPr>
          <p:cNvSpPr txBox="1"/>
          <p:nvPr/>
        </p:nvSpPr>
        <p:spPr>
          <a:xfrm>
            <a:off x="1642982" y="1935193"/>
            <a:ext cx="4530661" cy="1200329"/>
          </a:xfrm>
          <a:prstGeom prst="rect">
            <a:avLst/>
          </a:prstGeom>
          <a:noFill/>
        </p:spPr>
        <p:txBody>
          <a:bodyPr wrap="square" rtlCol="0">
            <a:spAutoFit/>
          </a:bodyPr>
          <a:lstStyle/>
          <a:p>
            <a:r>
              <a:rPr lang="en-US" sz="7200" dirty="0">
                <a:solidFill>
                  <a:schemeClr val="bg1"/>
                </a:solidFill>
              </a:rPr>
              <a:t>Questions</a:t>
            </a:r>
          </a:p>
        </p:txBody>
      </p:sp>
      <p:pic>
        <p:nvPicPr>
          <p:cNvPr id="3" name="Picture 2">
            <a:extLst>
              <a:ext uri="{FF2B5EF4-FFF2-40B4-BE49-F238E27FC236}">
                <a16:creationId xmlns:a16="http://schemas.microsoft.com/office/drawing/2014/main" id="{E3422BB2-DC70-2D48-8EF2-CF7B42732FA1}"/>
              </a:ext>
            </a:extLst>
          </p:cNvPr>
          <p:cNvPicPr>
            <a:picLocks noChangeAspect="1"/>
          </p:cNvPicPr>
          <p:nvPr/>
        </p:nvPicPr>
        <p:blipFill>
          <a:blip r:embed="rId4"/>
          <a:stretch>
            <a:fillRect/>
          </a:stretch>
        </p:blipFill>
        <p:spPr>
          <a:xfrm>
            <a:off x="5951482" y="1768703"/>
            <a:ext cx="2134633" cy="1646717"/>
          </a:xfrm>
          <a:prstGeom prst="rect">
            <a:avLst/>
          </a:prstGeom>
        </p:spPr>
      </p:pic>
      <p:sp>
        <p:nvSpPr>
          <p:cNvPr id="7" name="TextBox 6">
            <a:extLst>
              <a:ext uri="{FF2B5EF4-FFF2-40B4-BE49-F238E27FC236}">
                <a16:creationId xmlns:a16="http://schemas.microsoft.com/office/drawing/2014/main" id="{6775BC2C-F908-794A-A4BF-D67F0DA64FAA}"/>
              </a:ext>
            </a:extLst>
          </p:cNvPr>
          <p:cNvSpPr txBox="1"/>
          <p:nvPr/>
        </p:nvSpPr>
        <p:spPr>
          <a:xfrm>
            <a:off x="6933293" y="4701823"/>
            <a:ext cx="2392878" cy="461665"/>
          </a:xfrm>
          <a:prstGeom prst="rect">
            <a:avLst/>
          </a:prstGeom>
          <a:noFill/>
        </p:spPr>
        <p:txBody>
          <a:bodyPr wrap="square" rtlCol="0">
            <a:spAutoFit/>
          </a:bodyPr>
          <a:lstStyle/>
          <a:p>
            <a:r>
              <a:rPr lang="en-US" sz="2400" b="1" dirty="0">
                <a:solidFill>
                  <a:schemeClr val="accent1"/>
                </a:solidFill>
              </a:rPr>
              <a:t>#</a:t>
            </a:r>
            <a:r>
              <a:rPr lang="en-US" sz="2400" b="1" spc="-150" dirty="0" err="1">
                <a:solidFill>
                  <a:schemeClr val="accent1"/>
                </a:solidFill>
              </a:rPr>
              <a:t>SAF</a:t>
            </a:r>
            <a:r>
              <a:rPr lang="en-US" sz="2400" b="1" dirty="0" err="1">
                <a:solidFill>
                  <a:schemeClr val="accent1"/>
                </a:solidFill>
              </a:rPr>
              <a:t>eSummit</a:t>
            </a:r>
            <a:endParaRPr lang="en-US" sz="2400" b="1" dirty="0">
              <a:solidFill>
                <a:schemeClr val="accent1"/>
              </a:solidFill>
            </a:endParaRPr>
          </a:p>
        </p:txBody>
      </p:sp>
    </p:spTree>
    <p:extLst>
      <p:ext uri="{BB962C8B-B14F-4D97-AF65-F5344CB8AC3E}">
        <p14:creationId xmlns:p14="http://schemas.microsoft.com/office/powerpoint/2010/main" val="2263032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3B1A23-F1BD-DD4D-83D4-01DA8ACE78FB}"/>
              </a:ext>
            </a:extLst>
          </p:cNvPr>
          <p:cNvPicPr>
            <a:picLocks noChangeAspect="1"/>
          </p:cNvPicPr>
          <p:nvPr/>
        </p:nvPicPr>
        <p:blipFill>
          <a:blip r:embed="rId3"/>
          <a:stretch>
            <a:fillRect/>
          </a:stretch>
        </p:blipFill>
        <p:spPr>
          <a:xfrm>
            <a:off x="-8164" y="0"/>
            <a:ext cx="9144000" cy="5143500"/>
          </a:xfrm>
          <a:prstGeom prst="rect">
            <a:avLst/>
          </a:prstGeom>
        </p:spPr>
      </p:pic>
      <p:sp>
        <p:nvSpPr>
          <p:cNvPr id="4" name="TextBox 3">
            <a:extLst>
              <a:ext uri="{FF2B5EF4-FFF2-40B4-BE49-F238E27FC236}">
                <a16:creationId xmlns:a16="http://schemas.microsoft.com/office/drawing/2014/main" id="{72BC65E6-BED2-854E-B504-D31F97D71D5C}"/>
              </a:ext>
            </a:extLst>
          </p:cNvPr>
          <p:cNvSpPr txBox="1"/>
          <p:nvPr/>
        </p:nvSpPr>
        <p:spPr>
          <a:xfrm>
            <a:off x="2047751" y="1369136"/>
            <a:ext cx="5374562" cy="1200329"/>
          </a:xfrm>
          <a:prstGeom prst="rect">
            <a:avLst/>
          </a:prstGeom>
          <a:noFill/>
        </p:spPr>
        <p:txBody>
          <a:bodyPr wrap="square" rtlCol="0">
            <a:spAutoFit/>
          </a:bodyPr>
          <a:lstStyle/>
          <a:p>
            <a:r>
              <a:rPr lang="en-US" sz="7200" dirty="0">
                <a:solidFill>
                  <a:schemeClr val="bg1"/>
                </a:solidFill>
              </a:rPr>
              <a:t>Thank you!</a:t>
            </a:r>
          </a:p>
        </p:txBody>
      </p:sp>
      <p:sp>
        <p:nvSpPr>
          <p:cNvPr id="5" name="TextBox 4">
            <a:extLst>
              <a:ext uri="{FF2B5EF4-FFF2-40B4-BE49-F238E27FC236}">
                <a16:creationId xmlns:a16="http://schemas.microsoft.com/office/drawing/2014/main" id="{89E96709-C04F-2F43-978B-E0DE670A66BD}"/>
              </a:ext>
            </a:extLst>
          </p:cNvPr>
          <p:cNvSpPr txBox="1"/>
          <p:nvPr/>
        </p:nvSpPr>
        <p:spPr>
          <a:xfrm>
            <a:off x="2246870" y="2715798"/>
            <a:ext cx="6152147" cy="738664"/>
          </a:xfrm>
          <a:prstGeom prst="rect">
            <a:avLst/>
          </a:prstGeom>
          <a:noFill/>
        </p:spPr>
        <p:txBody>
          <a:bodyPr wrap="square" rtlCol="0">
            <a:spAutoFit/>
          </a:bodyPr>
          <a:lstStyle/>
          <a:p>
            <a:r>
              <a:rPr lang="en-US" sz="2000" b="1" dirty="0">
                <a:solidFill>
                  <a:schemeClr val="accent1">
                    <a:lumMod val="20000"/>
                    <a:lumOff val="80000"/>
                  </a:schemeClr>
                </a:solidFill>
              </a:rPr>
              <a:t>Coming soon – presentation downloads at </a:t>
            </a:r>
            <a:r>
              <a:rPr lang="en-US" sz="2200" b="1" dirty="0" err="1">
                <a:solidFill>
                  <a:srgbClr val="B5BD00"/>
                </a:solidFill>
              </a:rPr>
              <a:t>global.safesummit.com</a:t>
            </a:r>
            <a:r>
              <a:rPr lang="en-US" sz="2200" b="1" dirty="0">
                <a:solidFill>
                  <a:srgbClr val="B5BD00"/>
                </a:solidFill>
              </a:rPr>
              <a:t>/presentations</a:t>
            </a:r>
          </a:p>
        </p:txBody>
      </p:sp>
      <p:sp>
        <p:nvSpPr>
          <p:cNvPr id="7" name="TextBox 6">
            <a:extLst>
              <a:ext uri="{FF2B5EF4-FFF2-40B4-BE49-F238E27FC236}">
                <a16:creationId xmlns:a16="http://schemas.microsoft.com/office/drawing/2014/main" id="{0FE56987-ED19-FD46-A210-003E05C1415E}"/>
              </a:ext>
            </a:extLst>
          </p:cNvPr>
          <p:cNvSpPr txBox="1"/>
          <p:nvPr/>
        </p:nvSpPr>
        <p:spPr>
          <a:xfrm>
            <a:off x="6933293" y="4701823"/>
            <a:ext cx="2392878" cy="461665"/>
          </a:xfrm>
          <a:prstGeom prst="rect">
            <a:avLst/>
          </a:prstGeom>
          <a:noFill/>
        </p:spPr>
        <p:txBody>
          <a:bodyPr wrap="square" rtlCol="0">
            <a:spAutoFit/>
          </a:bodyPr>
          <a:lstStyle/>
          <a:p>
            <a:r>
              <a:rPr lang="en-US" sz="2400" b="1" dirty="0">
                <a:solidFill>
                  <a:schemeClr val="accent1"/>
                </a:solidFill>
              </a:rPr>
              <a:t>#</a:t>
            </a:r>
            <a:r>
              <a:rPr lang="en-US" sz="2400" b="1" spc="-150" dirty="0" err="1">
                <a:solidFill>
                  <a:schemeClr val="accent1"/>
                </a:solidFill>
              </a:rPr>
              <a:t>SAF</a:t>
            </a:r>
            <a:r>
              <a:rPr lang="en-US" sz="2400" b="1" dirty="0" err="1">
                <a:solidFill>
                  <a:schemeClr val="accent1"/>
                </a:solidFill>
              </a:rPr>
              <a:t>eSummit</a:t>
            </a:r>
            <a:endParaRPr lang="en-US" sz="2400" b="1" dirty="0">
              <a:solidFill>
                <a:schemeClr val="accent1"/>
              </a:solidFill>
            </a:endParaRPr>
          </a:p>
        </p:txBody>
      </p:sp>
    </p:spTree>
    <p:extLst>
      <p:ext uri="{BB962C8B-B14F-4D97-AF65-F5344CB8AC3E}">
        <p14:creationId xmlns:p14="http://schemas.microsoft.com/office/powerpoint/2010/main" val="3471359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4F79FBE3-55E7-7848-8CEA-3A245AFE3102}"/>
              </a:ext>
            </a:extLst>
          </p:cNvPr>
          <p:cNvPicPr>
            <a:picLocks noChangeAspect="1"/>
          </p:cNvPicPr>
          <p:nvPr/>
        </p:nvPicPr>
        <p:blipFill rotWithShape="1">
          <a:blip r:embed="rId3"/>
          <a:srcRect b="1818"/>
          <a:stretch/>
        </p:blipFill>
        <p:spPr>
          <a:xfrm>
            <a:off x="231555" y="358581"/>
            <a:ext cx="2740000" cy="4784919"/>
          </a:xfrm>
          <a:prstGeom prst="rect">
            <a:avLst/>
          </a:prstGeom>
        </p:spPr>
      </p:pic>
      <p:sp>
        <p:nvSpPr>
          <p:cNvPr id="3" name="TextBox 2">
            <a:extLst>
              <a:ext uri="{FF2B5EF4-FFF2-40B4-BE49-F238E27FC236}">
                <a16:creationId xmlns:a16="http://schemas.microsoft.com/office/drawing/2014/main" id="{2F6BE1C2-22C1-7741-B636-2291FB01BD19}"/>
              </a:ext>
            </a:extLst>
          </p:cNvPr>
          <p:cNvSpPr txBox="1"/>
          <p:nvPr/>
        </p:nvSpPr>
        <p:spPr>
          <a:xfrm>
            <a:off x="3593071" y="447028"/>
            <a:ext cx="4736012" cy="646331"/>
          </a:xfrm>
          <a:prstGeom prst="rect">
            <a:avLst/>
          </a:prstGeom>
          <a:noFill/>
        </p:spPr>
        <p:txBody>
          <a:bodyPr wrap="square" rtlCol="0">
            <a:spAutoFit/>
          </a:bodyPr>
          <a:lstStyle/>
          <a:p>
            <a:r>
              <a:rPr lang="en-US" sz="3600" b="1" dirty="0">
                <a:solidFill>
                  <a:srgbClr val="B5BD00"/>
                </a:solidFill>
              </a:rPr>
              <a:t>Please rate sessions</a:t>
            </a:r>
          </a:p>
        </p:txBody>
      </p:sp>
      <p:grpSp>
        <p:nvGrpSpPr>
          <p:cNvPr id="4" name="Group 3">
            <a:extLst>
              <a:ext uri="{FF2B5EF4-FFF2-40B4-BE49-F238E27FC236}">
                <a16:creationId xmlns:a16="http://schemas.microsoft.com/office/drawing/2014/main" id="{6165491E-E53A-C84D-A91F-9DB3EF2DD5DA}"/>
              </a:ext>
            </a:extLst>
          </p:cNvPr>
          <p:cNvGrpSpPr/>
          <p:nvPr/>
        </p:nvGrpSpPr>
        <p:grpSpPr>
          <a:xfrm>
            <a:off x="3697488" y="1142467"/>
            <a:ext cx="2035086" cy="312511"/>
            <a:chOff x="6863160" y="4589506"/>
            <a:chExt cx="1663001" cy="255373"/>
          </a:xfrm>
        </p:grpSpPr>
        <p:sp>
          <p:nvSpPr>
            <p:cNvPr id="5" name="5-Point Star 4">
              <a:extLst>
                <a:ext uri="{FF2B5EF4-FFF2-40B4-BE49-F238E27FC236}">
                  <a16:creationId xmlns:a16="http://schemas.microsoft.com/office/drawing/2014/main" id="{626AAD2E-3FF8-B346-9FD4-73DF73DCC16F}"/>
                </a:ext>
              </a:extLst>
            </p:cNvPr>
            <p:cNvSpPr/>
            <p:nvPr/>
          </p:nvSpPr>
          <p:spPr bwMode="auto">
            <a:xfrm>
              <a:off x="6863160" y="4589506"/>
              <a:ext cx="255373" cy="255373"/>
            </a:xfrm>
            <a:prstGeom prst="star5">
              <a:avLst>
                <a:gd name="adj" fmla="val 22016"/>
                <a:gd name="hf" fmla="val 105146"/>
                <a:gd name="vf" fmla="val 110557"/>
              </a:avLst>
            </a:prstGeom>
            <a:noFill/>
            <a:ln w="19050" cap="flat" cmpd="sng" algn="ctr">
              <a:solidFill>
                <a:schemeClr val="bg1"/>
              </a:solid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US" sz="2200" i="1" dirty="0"/>
            </a:p>
          </p:txBody>
        </p:sp>
        <p:sp>
          <p:nvSpPr>
            <p:cNvPr id="6" name="5-Point Star 5">
              <a:extLst>
                <a:ext uri="{FF2B5EF4-FFF2-40B4-BE49-F238E27FC236}">
                  <a16:creationId xmlns:a16="http://schemas.microsoft.com/office/drawing/2014/main" id="{5BCC1F52-1748-274C-B3E1-DAACD106C342}"/>
                </a:ext>
              </a:extLst>
            </p:cNvPr>
            <p:cNvSpPr/>
            <p:nvPr/>
          </p:nvSpPr>
          <p:spPr bwMode="auto">
            <a:xfrm>
              <a:off x="7215067" y="4589506"/>
              <a:ext cx="255373" cy="255373"/>
            </a:xfrm>
            <a:prstGeom prst="star5">
              <a:avLst>
                <a:gd name="adj" fmla="val 22016"/>
                <a:gd name="hf" fmla="val 105146"/>
                <a:gd name="vf" fmla="val 110557"/>
              </a:avLst>
            </a:prstGeom>
            <a:noFill/>
            <a:ln w="19050" cap="flat" cmpd="sng" algn="ctr">
              <a:solidFill>
                <a:schemeClr val="bg1"/>
              </a:solid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US" sz="2200" i="1" dirty="0"/>
            </a:p>
          </p:txBody>
        </p:sp>
        <p:sp>
          <p:nvSpPr>
            <p:cNvPr id="7" name="5-Point Star 6">
              <a:extLst>
                <a:ext uri="{FF2B5EF4-FFF2-40B4-BE49-F238E27FC236}">
                  <a16:creationId xmlns:a16="http://schemas.microsoft.com/office/drawing/2014/main" id="{860E42E8-338C-014E-87A5-8B6099D8643E}"/>
                </a:ext>
              </a:extLst>
            </p:cNvPr>
            <p:cNvSpPr/>
            <p:nvPr/>
          </p:nvSpPr>
          <p:spPr bwMode="auto">
            <a:xfrm>
              <a:off x="7566974" y="4589506"/>
              <a:ext cx="255373" cy="255373"/>
            </a:xfrm>
            <a:prstGeom prst="star5">
              <a:avLst>
                <a:gd name="adj" fmla="val 22016"/>
                <a:gd name="hf" fmla="val 105146"/>
                <a:gd name="vf" fmla="val 110557"/>
              </a:avLst>
            </a:prstGeom>
            <a:noFill/>
            <a:ln w="19050" cap="flat" cmpd="sng" algn="ctr">
              <a:solidFill>
                <a:schemeClr val="bg1"/>
              </a:solid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US" sz="2200" i="1" dirty="0"/>
            </a:p>
          </p:txBody>
        </p:sp>
        <p:sp>
          <p:nvSpPr>
            <p:cNvPr id="8" name="5-Point Star 7">
              <a:extLst>
                <a:ext uri="{FF2B5EF4-FFF2-40B4-BE49-F238E27FC236}">
                  <a16:creationId xmlns:a16="http://schemas.microsoft.com/office/drawing/2014/main" id="{9BAFB96E-A03B-674C-B53E-6FA3D3E05278}"/>
                </a:ext>
              </a:extLst>
            </p:cNvPr>
            <p:cNvSpPr/>
            <p:nvPr/>
          </p:nvSpPr>
          <p:spPr bwMode="auto">
            <a:xfrm>
              <a:off x="7918881" y="4589506"/>
              <a:ext cx="255373" cy="255373"/>
            </a:xfrm>
            <a:prstGeom prst="star5">
              <a:avLst>
                <a:gd name="adj" fmla="val 22016"/>
                <a:gd name="hf" fmla="val 105146"/>
                <a:gd name="vf" fmla="val 110557"/>
              </a:avLst>
            </a:prstGeom>
            <a:noFill/>
            <a:ln w="19050" cap="flat" cmpd="sng" algn="ctr">
              <a:solidFill>
                <a:schemeClr val="bg1"/>
              </a:solid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US" sz="2200" i="1" dirty="0"/>
            </a:p>
          </p:txBody>
        </p:sp>
        <p:sp>
          <p:nvSpPr>
            <p:cNvPr id="9" name="5-Point Star 8">
              <a:extLst>
                <a:ext uri="{FF2B5EF4-FFF2-40B4-BE49-F238E27FC236}">
                  <a16:creationId xmlns:a16="http://schemas.microsoft.com/office/drawing/2014/main" id="{9C8B48A2-9527-3544-89E5-1506B9183A9D}"/>
                </a:ext>
              </a:extLst>
            </p:cNvPr>
            <p:cNvSpPr/>
            <p:nvPr/>
          </p:nvSpPr>
          <p:spPr bwMode="auto">
            <a:xfrm>
              <a:off x="8270788" y="4589506"/>
              <a:ext cx="255373" cy="255373"/>
            </a:xfrm>
            <a:prstGeom prst="star5">
              <a:avLst>
                <a:gd name="adj" fmla="val 22016"/>
                <a:gd name="hf" fmla="val 105146"/>
                <a:gd name="vf" fmla="val 110557"/>
              </a:avLst>
            </a:prstGeom>
            <a:noFill/>
            <a:ln w="19050" cap="flat" cmpd="sng" algn="ctr">
              <a:solidFill>
                <a:schemeClr val="bg1"/>
              </a:solid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US" sz="2200" i="1" dirty="0"/>
            </a:p>
          </p:txBody>
        </p:sp>
      </p:grpSp>
      <p:sp>
        <p:nvSpPr>
          <p:cNvPr id="10" name="TextBox 9">
            <a:extLst>
              <a:ext uri="{FF2B5EF4-FFF2-40B4-BE49-F238E27FC236}">
                <a16:creationId xmlns:a16="http://schemas.microsoft.com/office/drawing/2014/main" id="{68FB9F00-2D71-2342-AA37-11706AFE9A9F}"/>
              </a:ext>
            </a:extLst>
          </p:cNvPr>
          <p:cNvSpPr txBox="1"/>
          <p:nvPr/>
        </p:nvSpPr>
        <p:spPr>
          <a:xfrm>
            <a:off x="4389149" y="1799862"/>
            <a:ext cx="4326527" cy="807337"/>
          </a:xfrm>
          <a:prstGeom prst="rect">
            <a:avLst/>
          </a:prstGeom>
          <a:noFill/>
        </p:spPr>
        <p:txBody>
          <a:bodyPr wrap="square" rtlCol="0">
            <a:spAutoFit/>
          </a:bodyPr>
          <a:lstStyle/>
          <a:p>
            <a:pPr>
              <a:lnSpc>
                <a:spcPts val="2940"/>
              </a:lnSpc>
              <a:spcBef>
                <a:spcPts val="600"/>
              </a:spcBef>
              <a:spcAft>
                <a:spcPts val="600"/>
              </a:spcAft>
            </a:pPr>
            <a:r>
              <a:rPr lang="en-US" sz="2200" dirty="0">
                <a:solidFill>
                  <a:schemeClr val="bg1"/>
                </a:solidFill>
              </a:rPr>
              <a:t>Click the Schedule icon in mobile app and locate the session</a:t>
            </a:r>
          </a:p>
        </p:txBody>
      </p:sp>
      <p:sp>
        <p:nvSpPr>
          <p:cNvPr id="11" name="TextBox 10">
            <a:extLst>
              <a:ext uri="{FF2B5EF4-FFF2-40B4-BE49-F238E27FC236}">
                <a16:creationId xmlns:a16="http://schemas.microsoft.com/office/drawing/2014/main" id="{2F825079-FF50-E045-ADBA-4ED5050C6C35}"/>
              </a:ext>
            </a:extLst>
          </p:cNvPr>
          <p:cNvSpPr txBox="1"/>
          <p:nvPr/>
        </p:nvSpPr>
        <p:spPr>
          <a:xfrm>
            <a:off x="4389149" y="2854445"/>
            <a:ext cx="4038725" cy="784895"/>
          </a:xfrm>
          <a:prstGeom prst="rect">
            <a:avLst/>
          </a:prstGeom>
          <a:noFill/>
        </p:spPr>
        <p:txBody>
          <a:bodyPr wrap="square" rtlCol="0">
            <a:spAutoFit/>
          </a:bodyPr>
          <a:lstStyle/>
          <a:p>
            <a:pPr>
              <a:lnSpc>
                <a:spcPts val="2840"/>
              </a:lnSpc>
            </a:pPr>
            <a:r>
              <a:rPr lang="en-US" sz="2200" dirty="0">
                <a:solidFill>
                  <a:schemeClr val="bg1"/>
                </a:solidFill>
              </a:rPr>
              <a:t>‘Check in’ by clicking the plus sign next to the session title</a:t>
            </a:r>
          </a:p>
        </p:txBody>
      </p:sp>
      <p:grpSp>
        <p:nvGrpSpPr>
          <p:cNvPr id="25" name="Group 24">
            <a:extLst>
              <a:ext uri="{FF2B5EF4-FFF2-40B4-BE49-F238E27FC236}">
                <a16:creationId xmlns:a16="http://schemas.microsoft.com/office/drawing/2014/main" id="{A5D57ED7-1768-1946-BEBE-EAAAEB7F569A}"/>
              </a:ext>
            </a:extLst>
          </p:cNvPr>
          <p:cNvGrpSpPr/>
          <p:nvPr/>
        </p:nvGrpSpPr>
        <p:grpSpPr>
          <a:xfrm>
            <a:off x="3704244" y="1881243"/>
            <a:ext cx="635265" cy="646331"/>
            <a:chOff x="3132043" y="3062569"/>
            <a:chExt cx="635265" cy="646331"/>
          </a:xfrm>
        </p:grpSpPr>
        <p:sp>
          <p:nvSpPr>
            <p:cNvPr id="24" name="Oval 23">
              <a:extLst>
                <a:ext uri="{FF2B5EF4-FFF2-40B4-BE49-F238E27FC236}">
                  <a16:creationId xmlns:a16="http://schemas.microsoft.com/office/drawing/2014/main" id="{4DBD0855-A177-A042-B7B7-072A58B9BB86}"/>
                </a:ext>
              </a:extLst>
            </p:cNvPr>
            <p:cNvSpPr/>
            <p:nvPr/>
          </p:nvSpPr>
          <p:spPr bwMode="auto">
            <a:xfrm>
              <a:off x="3145691" y="3074525"/>
              <a:ext cx="621617" cy="621617"/>
            </a:xfrm>
            <a:prstGeom prst="ellipse">
              <a:avLst/>
            </a:prstGeom>
            <a:solidFill>
              <a:srgbClr val="5EB3E4"/>
            </a:solidFill>
            <a:ln w="1905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US" sz="2200" i="1" dirty="0"/>
            </a:p>
          </p:txBody>
        </p:sp>
        <p:sp>
          <p:nvSpPr>
            <p:cNvPr id="23" name="TextBox 22">
              <a:extLst>
                <a:ext uri="{FF2B5EF4-FFF2-40B4-BE49-F238E27FC236}">
                  <a16:creationId xmlns:a16="http://schemas.microsoft.com/office/drawing/2014/main" id="{E4CB3D6D-A890-2A4B-915B-5FB78C8E45CA}"/>
                </a:ext>
              </a:extLst>
            </p:cNvPr>
            <p:cNvSpPr txBox="1"/>
            <p:nvPr/>
          </p:nvSpPr>
          <p:spPr>
            <a:xfrm>
              <a:off x="3132043" y="3062569"/>
              <a:ext cx="621617" cy="646331"/>
            </a:xfrm>
            <a:prstGeom prst="rect">
              <a:avLst/>
            </a:prstGeom>
            <a:noFill/>
          </p:spPr>
          <p:txBody>
            <a:bodyPr wrap="square" rtlCol="0">
              <a:spAutoFit/>
            </a:bodyPr>
            <a:lstStyle/>
            <a:p>
              <a:pPr algn="ctr"/>
              <a:r>
                <a:rPr lang="en-US" sz="3600" b="1" dirty="0">
                  <a:solidFill>
                    <a:schemeClr val="bg1"/>
                  </a:solidFill>
                </a:rPr>
                <a:t>1</a:t>
              </a:r>
            </a:p>
          </p:txBody>
        </p:sp>
      </p:grpSp>
      <p:grpSp>
        <p:nvGrpSpPr>
          <p:cNvPr id="26" name="Group 25">
            <a:extLst>
              <a:ext uri="{FF2B5EF4-FFF2-40B4-BE49-F238E27FC236}">
                <a16:creationId xmlns:a16="http://schemas.microsoft.com/office/drawing/2014/main" id="{50F4B981-D82B-E24B-9521-75E201179E14}"/>
              </a:ext>
            </a:extLst>
          </p:cNvPr>
          <p:cNvGrpSpPr/>
          <p:nvPr/>
        </p:nvGrpSpPr>
        <p:grpSpPr>
          <a:xfrm>
            <a:off x="3717468" y="2913826"/>
            <a:ext cx="621618" cy="646331"/>
            <a:chOff x="3145690" y="3058020"/>
            <a:chExt cx="621618" cy="646331"/>
          </a:xfrm>
        </p:grpSpPr>
        <p:sp>
          <p:nvSpPr>
            <p:cNvPr id="27" name="Oval 26">
              <a:extLst>
                <a:ext uri="{FF2B5EF4-FFF2-40B4-BE49-F238E27FC236}">
                  <a16:creationId xmlns:a16="http://schemas.microsoft.com/office/drawing/2014/main" id="{9C97008D-AC2D-9645-9745-F07A0FD4B988}"/>
                </a:ext>
              </a:extLst>
            </p:cNvPr>
            <p:cNvSpPr/>
            <p:nvPr/>
          </p:nvSpPr>
          <p:spPr bwMode="auto">
            <a:xfrm>
              <a:off x="3145691" y="3074525"/>
              <a:ext cx="621617" cy="621617"/>
            </a:xfrm>
            <a:prstGeom prst="ellipse">
              <a:avLst/>
            </a:prstGeom>
            <a:solidFill>
              <a:srgbClr val="5EB3E4"/>
            </a:solidFill>
            <a:ln w="1905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US" sz="2200" i="1" dirty="0"/>
            </a:p>
          </p:txBody>
        </p:sp>
        <p:sp>
          <p:nvSpPr>
            <p:cNvPr id="28" name="TextBox 27">
              <a:extLst>
                <a:ext uri="{FF2B5EF4-FFF2-40B4-BE49-F238E27FC236}">
                  <a16:creationId xmlns:a16="http://schemas.microsoft.com/office/drawing/2014/main" id="{C7E97113-E5C7-9C44-9901-5EB49C6D651A}"/>
                </a:ext>
              </a:extLst>
            </p:cNvPr>
            <p:cNvSpPr txBox="1"/>
            <p:nvPr/>
          </p:nvSpPr>
          <p:spPr>
            <a:xfrm>
              <a:off x="3145690" y="3058020"/>
              <a:ext cx="621617" cy="646331"/>
            </a:xfrm>
            <a:prstGeom prst="rect">
              <a:avLst/>
            </a:prstGeom>
            <a:noFill/>
          </p:spPr>
          <p:txBody>
            <a:bodyPr wrap="square" rtlCol="0">
              <a:spAutoFit/>
            </a:bodyPr>
            <a:lstStyle/>
            <a:p>
              <a:pPr algn="ctr"/>
              <a:r>
                <a:rPr lang="en-US" sz="3600" b="1" dirty="0">
                  <a:solidFill>
                    <a:schemeClr val="bg1"/>
                  </a:solidFill>
                </a:rPr>
                <a:t>2</a:t>
              </a:r>
            </a:p>
          </p:txBody>
        </p:sp>
      </p:grpSp>
      <p:sp>
        <p:nvSpPr>
          <p:cNvPr id="29" name="TextBox 28">
            <a:extLst>
              <a:ext uri="{FF2B5EF4-FFF2-40B4-BE49-F238E27FC236}">
                <a16:creationId xmlns:a16="http://schemas.microsoft.com/office/drawing/2014/main" id="{D22BAD7E-4CAC-AC46-B863-C1AD1B6D2F7F}"/>
              </a:ext>
            </a:extLst>
          </p:cNvPr>
          <p:cNvSpPr txBox="1"/>
          <p:nvPr/>
        </p:nvSpPr>
        <p:spPr>
          <a:xfrm>
            <a:off x="4389149" y="3911577"/>
            <a:ext cx="4038725" cy="784895"/>
          </a:xfrm>
          <a:prstGeom prst="rect">
            <a:avLst/>
          </a:prstGeom>
          <a:noFill/>
        </p:spPr>
        <p:txBody>
          <a:bodyPr wrap="square" rtlCol="0">
            <a:spAutoFit/>
          </a:bodyPr>
          <a:lstStyle/>
          <a:p>
            <a:pPr>
              <a:lnSpc>
                <a:spcPts val="2840"/>
              </a:lnSpc>
            </a:pPr>
            <a:r>
              <a:rPr lang="en-US" sz="2200" dirty="0">
                <a:solidFill>
                  <a:schemeClr val="bg1"/>
                </a:solidFill>
              </a:rPr>
              <a:t>Tap star rating at top</a:t>
            </a:r>
          </a:p>
          <a:p>
            <a:pPr>
              <a:lnSpc>
                <a:spcPts val="2840"/>
              </a:lnSpc>
            </a:pPr>
            <a:r>
              <a:rPr lang="en-US" sz="2200" dirty="0">
                <a:solidFill>
                  <a:schemeClr val="bg1"/>
                </a:solidFill>
              </a:rPr>
              <a:t>of screen</a:t>
            </a:r>
          </a:p>
        </p:txBody>
      </p:sp>
      <p:grpSp>
        <p:nvGrpSpPr>
          <p:cNvPr id="30" name="Group 29">
            <a:extLst>
              <a:ext uri="{FF2B5EF4-FFF2-40B4-BE49-F238E27FC236}">
                <a16:creationId xmlns:a16="http://schemas.microsoft.com/office/drawing/2014/main" id="{2CB9ACCE-8461-3E41-A2E6-F273F3EAF7B3}"/>
              </a:ext>
            </a:extLst>
          </p:cNvPr>
          <p:cNvGrpSpPr/>
          <p:nvPr/>
        </p:nvGrpSpPr>
        <p:grpSpPr>
          <a:xfrm>
            <a:off x="3717468" y="3965471"/>
            <a:ext cx="621618" cy="646331"/>
            <a:chOff x="3145690" y="3058020"/>
            <a:chExt cx="621618" cy="646331"/>
          </a:xfrm>
        </p:grpSpPr>
        <p:sp>
          <p:nvSpPr>
            <p:cNvPr id="31" name="Oval 30">
              <a:extLst>
                <a:ext uri="{FF2B5EF4-FFF2-40B4-BE49-F238E27FC236}">
                  <a16:creationId xmlns:a16="http://schemas.microsoft.com/office/drawing/2014/main" id="{FE8EA48C-1829-EF4A-B09D-27BB6A01EF79}"/>
                </a:ext>
              </a:extLst>
            </p:cNvPr>
            <p:cNvSpPr/>
            <p:nvPr/>
          </p:nvSpPr>
          <p:spPr bwMode="auto">
            <a:xfrm>
              <a:off x="3145691" y="3074525"/>
              <a:ext cx="621617" cy="621617"/>
            </a:xfrm>
            <a:prstGeom prst="ellipse">
              <a:avLst/>
            </a:prstGeom>
            <a:solidFill>
              <a:srgbClr val="5EB3E4"/>
            </a:solidFill>
            <a:ln w="1905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US" sz="2200" i="1" dirty="0"/>
            </a:p>
          </p:txBody>
        </p:sp>
        <p:sp>
          <p:nvSpPr>
            <p:cNvPr id="32" name="TextBox 31">
              <a:extLst>
                <a:ext uri="{FF2B5EF4-FFF2-40B4-BE49-F238E27FC236}">
                  <a16:creationId xmlns:a16="http://schemas.microsoft.com/office/drawing/2014/main" id="{CA857CA0-2114-AF4B-A9D2-C94C0FFF250A}"/>
                </a:ext>
              </a:extLst>
            </p:cNvPr>
            <p:cNvSpPr txBox="1"/>
            <p:nvPr/>
          </p:nvSpPr>
          <p:spPr>
            <a:xfrm>
              <a:off x="3145690" y="3058020"/>
              <a:ext cx="621617" cy="646331"/>
            </a:xfrm>
            <a:prstGeom prst="rect">
              <a:avLst/>
            </a:prstGeom>
            <a:noFill/>
          </p:spPr>
          <p:txBody>
            <a:bodyPr wrap="square" rtlCol="0">
              <a:spAutoFit/>
            </a:bodyPr>
            <a:lstStyle/>
            <a:p>
              <a:pPr algn="ctr"/>
              <a:r>
                <a:rPr lang="en-US" sz="3600" b="1" dirty="0">
                  <a:solidFill>
                    <a:schemeClr val="bg1"/>
                  </a:solidFill>
                </a:rPr>
                <a:t>3</a:t>
              </a:r>
            </a:p>
          </p:txBody>
        </p:sp>
      </p:grpSp>
      <p:sp>
        <p:nvSpPr>
          <p:cNvPr id="35" name="Left Arrow 34">
            <a:extLst>
              <a:ext uri="{FF2B5EF4-FFF2-40B4-BE49-F238E27FC236}">
                <a16:creationId xmlns:a16="http://schemas.microsoft.com/office/drawing/2014/main" id="{E6C805FB-6B8A-664E-9E19-6E1E2F02A6A6}"/>
              </a:ext>
            </a:extLst>
          </p:cNvPr>
          <p:cNvSpPr/>
          <p:nvPr/>
        </p:nvSpPr>
        <p:spPr bwMode="auto">
          <a:xfrm>
            <a:off x="2877491" y="3146408"/>
            <a:ext cx="785024" cy="204387"/>
          </a:xfrm>
          <a:prstGeom prst="leftArrow">
            <a:avLst/>
          </a:prstGeom>
          <a:solidFill>
            <a:srgbClr val="B5BD00"/>
          </a:solidFill>
          <a:ln w="1905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US" sz="2200" i="1" dirty="0"/>
          </a:p>
        </p:txBody>
      </p:sp>
      <p:sp>
        <p:nvSpPr>
          <p:cNvPr id="36" name="Oval 35">
            <a:extLst>
              <a:ext uri="{FF2B5EF4-FFF2-40B4-BE49-F238E27FC236}">
                <a16:creationId xmlns:a16="http://schemas.microsoft.com/office/drawing/2014/main" id="{2E8C9F15-2061-0649-BAC3-ABD415599987}"/>
              </a:ext>
            </a:extLst>
          </p:cNvPr>
          <p:cNvSpPr/>
          <p:nvPr/>
        </p:nvSpPr>
        <p:spPr bwMode="auto">
          <a:xfrm>
            <a:off x="2538602" y="3092116"/>
            <a:ext cx="318837" cy="318837"/>
          </a:xfrm>
          <a:prstGeom prst="ellipse">
            <a:avLst/>
          </a:prstGeom>
          <a:noFill/>
          <a:ln w="25400" cap="flat" cmpd="sng" algn="ctr">
            <a:solidFill>
              <a:srgbClr val="B5BD00"/>
            </a:solid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algn="l" eaLnBrk="0" hangingPunct="0">
              <a:spcBef>
                <a:spcPct val="20000"/>
              </a:spcBef>
            </a:pPr>
            <a:endParaRPr lang="en-US" sz="2200" i="1" dirty="0"/>
          </a:p>
        </p:txBody>
      </p:sp>
    </p:spTree>
    <p:extLst>
      <p:ext uri="{BB962C8B-B14F-4D97-AF65-F5344CB8AC3E}">
        <p14:creationId xmlns:p14="http://schemas.microsoft.com/office/powerpoint/2010/main" val="3854168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EC5A44-390A-4F83-A7BA-9CB066A17FE8}"/>
              </a:ext>
            </a:extLst>
          </p:cNvPr>
          <p:cNvSpPr/>
          <p:nvPr/>
        </p:nvSpPr>
        <p:spPr>
          <a:xfrm>
            <a:off x="826530" y="2979517"/>
            <a:ext cx="1479038" cy="424732"/>
          </a:xfrm>
          <a:prstGeom prst="rect">
            <a:avLst/>
          </a:prstGeom>
        </p:spPr>
        <p:txBody>
          <a:bodyPr wrap="square" lIns="27432" tIns="27432" rIns="27432" bIns="27432">
            <a:spAutoFit/>
          </a:bodyPr>
          <a:lstStyle/>
          <a:p>
            <a:pPr algn="ctr" rtl="0"/>
            <a:r>
              <a:rPr lang="en-US" sz="1200" dirty="0">
                <a:latin typeface="Arial"/>
                <a:cs typeface="Arial"/>
              </a:rPr>
              <a:t>Product Management</a:t>
            </a:r>
          </a:p>
        </p:txBody>
      </p:sp>
      <p:sp>
        <p:nvSpPr>
          <p:cNvPr id="3" name="Rectangle 2">
            <a:extLst>
              <a:ext uri="{FF2B5EF4-FFF2-40B4-BE49-F238E27FC236}">
                <a16:creationId xmlns:a16="http://schemas.microsoft.com/office/drawing/2014/main" id="{F9FB322A-654A-4750-99F3-2FE0F48343AA}"/>
              </a:ext>
            </a:extLst>
          </p:cNvPr>
          <p:cNvSpPr/>
          <p:nvPr/>
        </p:nvSpPr>
        <p:spPr>
          <a:xfrm>
            <a:off x="7137663" y="3175458"/>
            <a:ext cx="562751" cy="240066"/>
          </a:xfrm>
          <a:prstGeom prst="rect">
            <a:avLst/>
          </a:prstGeom>
        </p:spPr>
        <p:txBody>
          <a:bodyPr wrap="square" lIns="27432" tIns="27432" rIns="27432" bIns="27432">
            <a:spAutoFit/>
          </a:bodyPr>
          <a:lstStyle/>
          <a:p>
            <a:pPr algn="ctr" rtl="0"/>
            <a:r>
              <a:rPr lang="en-US" sz="1200" dirty="0">
                <a:latin typeface="Arial"/>
                <a:cs typeface="Arial"/>
              </a:rPr>
              <a:t>Team</a:t>
            </a:r>
          </a:p>
        </p:txBody>
      </p:sp>
      <p:sp>
        <p:nvSpPr>
          <p:cNvPr id="4" name="Rectangle 3">
            <a:extLst>
              <a:ext uri="{FF2B5EF4-FFF2-40B4-BE49-F238E27FC236}">
                <a16:creationId xmlns:a16="http://schemas.microsoft.com/office/drawing/2014/main" id="{8CEA8BE2-2854-4010-AE0C-9C72ABB314B1}"/>
              </a:ext>
            </a:extLst>
          </p:cNvPr>
          <p:cNvSpPr/>
          <p:nvPr>
            <p:custDataLst>
              <p:tags r:id="rId1"/>
            </p:custDataLst>
          </p:nvPr>
        </p:nvSpPr>
        <p:spPr>
          <a:xfrm>
            <a:off x="5009224" y="2997038"/>
            <a:ext cx="1715933" cy="424732"/>
          </a:xfrm>
          <a:prstGeom prst="rect">
            <a:avLst/>
          </a:prstGeom>
        </p:spPr>
        <p:txBody>
          <a:bodyPr wrap="square" lIns="27432" tIns="27432" rIns="27432" bIns="27432">
            <a:spAutoFit/>
          </a:bodyPr>
          <a:lstStyle/>
          <a:p>
            <a:pPr algn="ctr" rtl="0"/>
            <a:r>
              <a:rPr lang="en-US" sz="1200" dirty="0">
                <a:latin typeface="Arial"/>
                <a:cs typeface="Arial"/>
              </a:rPr>
              <a:t>Product Owner or proxy (requirements analyst)</a:t>
            </a:r>
          </a:p>
        </p:txBody>
      </p:sp>
      <p:sp>
        <p:nvSpPr>
          <p:cNvPr id="5" name="Rectangle 4">
            <a:extLst>
              <a:ext uri="{FF2B5EF4-FFF2-40B4-BE49-F238E27FC236}">
                <a16:creationId xmlns:a16="http://schemas.microsoft.com/office/drawing/2014/main" id="{154F2640-71DC-4DD3-84A7-D3C9613AE50C}"/>
              </a:ext>
            </a:extLst>
          </p:cNvPr>
          <p:cNvSpPr/>
          <p:nvPr>
            <p:custDataLst>
              <p:tags r:id="rId2"/>
            </p:custDataLst>
          </p:nvPr>
        </p:nvSpPr>
        <p:spPr>
          <a:xfrm>
            <a:off x="2491521" y="3091269"/>
            <a:ext cx="1375064" cy="240066"/>
          </a:xfrm>
          <a:prstGeom prst="rect">
            <a:avLst/>
          </a:prstGeom>
        </p:spPr>
        <p:txBody>
          <a:bodyPr wrap="square" lIns="27432" tIns="27432" rIns="27432" bIns="27432">
            <a:spAutoFit/>
          </a:bodyPr>
          <a:lstStyle/>
          <a:p>
            <a:pPr algn="ctr" rtl="0"/>
            <a:r>
              <a:rPr lang="en-US" sz="1200" dirty="0">
                <a:latin typeface="Arial"/>
                <a:cs typeface="Arial"/>
              </a:rPr>
              <a:t>Product Owner</a:t>
            </a:r>
          </a:p>
        </p:txBody>
      </p:sp>
      <p:sp>
        <p:nvSpPr>
          <p:cNvPr id="6" name="Rectangle 5">
            <a:extLst>
              <a:ext uri="{FF2B5EF4-FFF2-40B4-BE49-F238E27FC236}">
                <a16:creationId xmlns:a16="http://schemas.microsoft.com/office/drawing/2014/main" id="{9A978896-5784-4A4B-9D48-E02105A96BF8}"/>
              </a:ext>
            </a:extLst>
          </p:cNvPr>
          <p:cNvSpPr/>
          <p:nvPr>
            <p:custDataLst>
              <p:tags r:id="rId3"/>
            </p:custDataLst>
          </p:nvPr>
        </p:nvSpPr>
        <p:spPr>
          <a:xfrm>
            <a:off x="4925728" y="4037644"/>
            <a:ext cx="1537818" cy="424732"/>
          </a:xfrm>
          <a:prstGeom prst="rect">
            <a:avLst/>
          </a:prstGeom>
        </p:spPr>
        <p:txBody>
          <a:bodyPr wrap="square" lIns="27432" tIns="27432" rIns="27432" bIns="27432">
            <a:spAutoFit/>
          </a:bodyPr>
          <a:lstStyle/>
          <a:p>
            <a:pPr algn="ctr"/>
            <a:r>
              <a:rPr lang="en-US" sz="1200" dirty="0">
                <a:latin typeface="Arial"/>
                <a:cs typeface="Arial"/>
              </a:rPr>
              <a:t>System Architect or proxy</a:t>
            </a:r>
          </a:p>
        </p:txBody>
      </p:sp>
      <p:sp>
        <p:nvSpPr>
          <p:cNvPr id="7" name="Rectangle 6">
            <a:extLst>
              <a:ext uri="{FF2B5EF4-FFF2-40B4-BE49-F238E27FC236}">
                <a16:creationId xmlns:a16="http://schemas.microsoft.com/office/drawing/2014/main" id="{51072711-153B-4970-B4DA-59D59FAC44AD}"/>
              </a:ext>
            </a:extLst>
          </p:cNvPr>
          <p:cNvSpPr/>
          <p:nvPr>
            <p:custDataLst>
              <p:tags r:id="rId4"/>
            </p:custDataLst>
          </p:nvPr>
        </p:nvSpPr>
        <p:spPr>
          <a:xfrm>
            <a:off x="2278676" y="3956943"/>
            <a:ext cx="1164892" cy="424732"/>
          </a:xfrm>
          <a:prstGeom prst="rect">
            <a:avLst/>
          </a:prstGeom>
        </p:spPr>
        <p:txBody>
          <a:bodyPr wrap="square" lIns="27432" tIns="27432" rIns="27432" bIns="27432">
            <a:spAutoFit/>
          </a:bodyPr>
          <a:lstStyle/>
          <a:p>
            <a:pPr algn="ctr"/>
            <a:r>
              <a:rPr lang="en-US" sz="1200" dirty="0">
                <a:latin typeface="Arial"/>
                <a:cs typeface="Arial"/>
              </a:rPr>
              <a:t>System</a:t>
            </a:r>
          </a:p>
          <a:p>
            <a:pPr algn="ctr"/>
            <a:r>
              <a:rPr lang="en-US" sz="1200" dirty="0">
                <a:latin typeface="Arial"/>
                <a:cs typeface="Arial"/>
              </a:rPr>
              <a:t>Architect </a:t>
            </a:r>
          </a:p>
        </p:txBody>
      </p:sp>
      <p:sp>
        <p:nvSpPr>
          <p:cNvPr id="8" name="Rectangle 7">
            <a:extLst>
              <a:ext uri="{FF2B5EF4-FFF2-40B4-BE49-F238E27FC236}">
                <a16:creationId xmlns:a16="http://schemas.microsoft.com/office/drawing/2014/main" id="{627BF600-77BC-44A7-B0A4-BD8B48E0D349}"/>
              </a:ext>
            </a:extLst>
          </p:cNvPr>
          <p:cNvSpPr/>
          <p:nvPr>
            <p:custDataLst>
              <p:tags r:id="rId5"/>
            </p:custDataLst>
          </p:nvPr>
        </p:nvSpPr>
        <p:spPr>
          <a:xfrm>
            <a:off x="6576236" y="4397498"/>
            <a:ext cx="1441053" cy="240066"/>
          </a:xfrm>
          <a:prstGeom prst="rect">
            <a:avLst/>
          </a:prstGeom>
        </p:spPr>
        <p:txBody>
          <a:bodyPr wrap="square" lIns="27432" tIns="27432" rIns="27432" bIns="27432">
            <a:spAutoFit/>
          </a:bodyPr>
          <a:lstStyle/>
          <a:p>
            <a:pPr algn="ctr"/>
            <a:r>
              <a:rPr lang="en-US" sz="1200" dirty="0">
                <a:latin typeface="Arial"/>
                <a:cs typeface="Arial"/>
              </a:rPr>
              <a:t>Scrum Master</a:t>
            </a:r>
          </a:p>
        </p:txBody>
      </p:sp>
      <p:sp>
        <p:nvSpPr>
          <p:cNvPr id="9" name="Rectangle 8">
            <a:extLst>
              <a:ext uri="{FF2B5EF4-FFF2-40B4-BE49-F238E27FC236}">
                <a16:creationId xmlns:a16="http://schemas.microsoft.com/office/drawing/2014/main" id="{2319CA8F-87B1-4110-9FAE-5053E4FF8E0F}"/>
              </a:ext>
            </a:extLst>
          </p:cNvPr>
          <p:cNvSpPr/>
          <p:nvPr>
            <p:custDataLst>
              <p:tags r:id="rId6"/>
            </p:custDataLst>
          </p:nvPr>
        </p:nvSpPr>
        <p:spPr>
          <a:xfrm>
            <a:off x="897820" y="4283798"/>
            <a:ext cx="1255770" cy="424732"/>
          </a:xfrm>
          <a:prstGeom prst="rect">
            <a:avLst/>
          </a:prstGeom>
        </p:spPr>
        <p:txBody>
          <a:bodyPr wrap="square" lIns="27432" tIns="27432" rIns="27432" bIns="27432">
            <a:spAutoFit/>
          </a:bodyPr>
          <a:lstStyle/>
          <a:p>
            <a:pPr algn="ctr"/>
            <a:r>
              <a:rPr lang="en-US" sz="1200" dirty="0">
                <a:latin typeface="Arial"/>
                <a:cs typeface="Arial"/>
              </a:rPr>
              <a:t>Release Train</a:t>
            </a:r>
          </a:p>
          <a:p>
            <a:pPr algn="ctr"/>
            <a:r>
              <a:rPr lang="en-US" sz="1200" dirty="0">
                <a:latin typeface="Arial"/>
                <a:cs typeface="Arial"/>
              </a:rPr>
              <a:t>Engineer</a:t>
            </a:r>
          </a:p>
        </p:txBody>
      </p:sp>
      <p:pic>
        <p:nvPicPr>
          <p:cNvPr id="10" name="Picture 9" descr="Product-Mgmt.png">
            <a:extLst>
              <a:ext uri="{FF2B5EF4-FFF2-40B4-BE49-F238E27FC236}">
                <a16:creationId xmlns:a16="http://schemas.microsoft.com/office/drawing/2014/main" id="{87C9D5FE-4B78-48FA-AF6D-F6B23039E9E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1456428" y="2531417"/>
            <a:ext cx="339014" cy="481603"/>
          </a:xfrm>
          <a:prstGeom prst="rect">
            <a:avLst/>
          </a:prstGeom>
        </p:spPr>
      </p:pic>
      <p:pic>
        <p:nvPicPr>
          <p:cNvPr id="11" name="Picture 10" descr="Product-Owner.png">
            <a:extLst>
              <a:ext uri="{FF2B5EF4-FFF2-40B4-BE49-F238E27FC236}">
                <a16:creationId xmlns:a16="http://schemas.microsoft.com/office/drawing/2014/main" id="{DF78577B-C221-42C5-8925-C1B36E5217FD}"/>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3081316" y="2634964"/>
            <a:ext cx="310493" cy="456304"/>
          </a:xfrm>
          <a:prstGeom prst="rect">
            <a:avLst/>
          </a:prstGeom>
        </p:spPr>
      </p:pic>
      <p:pic>
        <p:nvPicPr>
          <p:cNvPr id="12" name="Picture 11" descr="Agile-Team.png">
            <a:extLst>
              <a:ext uri="{FF2B5EF4-FFF2-40B4-BE49-F238E27FC236}">
                <a16:creationId xmlns:a16="http://schemas.microsoft.com/office/drawing/2014/main" id="{9963772B-BAE8-4A01-BD1A-73B20C2A2FA0}"/>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6833848" y="2396849"/>
            <a:ext cx="1163663" cy="684508"/>
          </a:xfrm>
          <a:prstGeom prst="rect">
            <a:avLst/>
          </a:prstGeom>
        </p:spPr>
      </p:pic>
      <p:pic>
        <p:nvPicPr>
          <p:cNvPr id="13" name="Picture 12" descr="Solution-Arch-Eng.png">
            <a:extLst>
              <a:ext uri="{FF2B5EF4-FFF2-40B4-BE49-F238E27FC236}">
                <a16:creationId xmlns:a16="http://schemas.microsoft.com/office/drawing/2014/main" id="{80011EC2-72AF-4644-9FE3-CE27A154AE07}"/>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2708544" y="3525955"/>
            <a:ext cx="345761" cy="460511"/>
          </a:xfrm>
          <a:prstGeom prst="rect">
            <a:avLst/>
          </a:prstGeom>
        </p:spPr>
      </p:pic>
      <p:pic>
        <p:nvPicPr>
          <p:cNvPr id="14" name="Picture 13" descr="RTE.png">
            <a:extLst>
              <a:ext uri="{FF2B5EF4-FFF2-40B4-BE49-F238E27FC236}">
                <a16:creationId xmlns:a16="http://schemas.microsoft.com/office/drawing/2014/main" id="{4A0F66CF-C61C-44D1-9A92-1B13A976E542}"/>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1334076" y="3844618"/>
            <a:ext cx="316808" cy="466297"/>
          </a:xfrm>
          <a:prstGeom prst="rect">
            <a:avLst/>
          </a:prstGeom>
        </p:spPr>
      </p:pic>
      <p:pic>
        <p:nvPicPr>
          <p:cNvPr id="15" name="Picture 14" descr="Scrum-Master.png">
            <a:extLst>
              <a:ext uri="{FF2B5EF4-FFF2-40B4-BE49-F238E27FC236}">
                <a16:creationId xmlns:a16="http://schemas.microsoft.com/office/drawing/2014/main" id="{8DD56B7A-EFD7-4E93-BBB3-CB9BB843FFAE}"/>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7130827" y="3914212"/>
            <a:ext cx="307976" cy="467463"/>
          </a:xfrm>
          <a:prstGeom prst="rect">
            <a:avLst/>
          </a:prstGeom>
        </p:spPr>
      </p:pic>
      <p:pic>
        <p:nvPicPr>
          <p:cNvPr id="16" name="Picture 15" descr="Tech-lead.png">
            <a:extLst>
              <a:ext uri="{FF2B5EF4-FFF2-40B4-BE49-F238E27FC236}">
                <a16:creationId xmlns:a16="http://schemas.microsoft.com/office/drawing/2014/main" id="{9E8A163B-7A79-44E7-B9FB-E2C391F46CE8}"/>
              </a:ext>
            </a:extLst>
          </p:cNvPr>
          <p:cNvPicPr>
            <a:picLocks noChangeAspect="1"/>
          </p:cNvPicPr>
          <p:nvPr/>
        </p:nvPicPr>
        <p:blipFill rotWithShape="1">
          <a:blip r:embed="rId17">
            <a:extLst>
              <a:ext uri="{28A0092B-C50C-407E-A947-70E740481C1C}">
                <a14:useLocalDpi xmlns:a14="http://schemas.microsoft.com/office/drawing/2010/main"/>
              </a:ext>
            </a:extLst>
          </a:blip>
          <a:srcRect l="3398" t="1992" r="4074" b="2489"/>
          <a:stretch/>
        </p:blipFill>
        <p:spPr>
          <a:xfrm>
            <a:off x="3484173" y="4024590"/>
            <a:ext cx="369943" cy="518415"/>
          </a:xfrm>
          <a:prstGeom prst="rect">
            <a:avLst/>
          </a:prstGeom>
        </p:spPr>
      </p:pic>
      <p:pic>
        <p:nvPicPr>
          <p:cNvPr id="17" name="Picture 16" descr="Product-Owner.png">
            <a:extLst>
              <a:ext uri="{FF2B5EF4-FFF2-40B4-BE49-F238E27FC236}">
                <a16:creationId xmlns:a16="http://schemas.microsoft.com/office/drawing/2014/main" id="{02DA4E2C-E700-429A-85EC-B077987E6569}"/>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5746085" y="2544066"/>
            <a:ext cx="310493" cy="456304"/>
          </a:xfrm>
          <a:prstGeom prst="rect">
            <a:avLst/>
          </a:prstGeom>
        </p:spPr>
      </p:pic>
      <p:pic>
        <p:nvPicPr>
          <p:cNvPr id="18" name="Picture 17">
            <a:extLst>
              <a:ext uri="{FF2B5EF4-FFF2-40B4-BE49-F238E27FC236}">
                <a16:creationId xmlns:a16="http://schemas.microsoft.com/office/drawing/2014/main" id="{090E9EFE-9087-4F1A-96B1-6987AE600B39}"/>
              </a:ext>
            </a:extLst>
          </p:cNvPr>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1228726" y="1602376"/>
            <a:ext cx="661919" cy="479320"/>
          </a:xfrm>
          <a:prstGeom prst="rect">
            <a:avLst/>
          </a:prstGeom>
        </p:spPr>
      </p:pic>
      <p:pic>
        <p:nvPicPr>
          <p:cNvPr id="19" name="Picture 18">
            <a:extLst>
              <a:ext uri="{FF2B5EF4-FFF2-40B4-BE49-F238E27FC236}">
                <a16:creationId xmlns:a16="http://schemas.microsoft.com/office/drawing/2014/main" id="{353E86FC-935A-4AAE-BC44-D2FA85D178DC}"/>
              </a:ext>
            </a:extLst>
          </p:cNvPr>
          <p:cNvPicPr>
            <a:picLocks noChangeAspect="1"/>
          </p:cNvPicPr>
          <p:nvPr/>
        </p:nvPicPr>
        <p:blipFill>
          <a:blip r:embed="rId19">
            <a:extLst>
              <a:ext uri="{28A0092B-C50C-407E-A947-70E740481C1C}">
                <a14:useLocalDpi xmlns:a14="http://schemas.microsoft.com/office/drawing/2010/main"/>
              </a:ext>
            </a:extLst>
          </a:blip>
          <a:stretch>
            <a:fillRect/>
          </a:stretch>
        </p:blipFill>
        <p:spPr>
          <a:xfrm flipH="1">
            <a:off x="1255240" y="777910"/>
            <a:ext cx="608892" cy="661840"/>
          </a:xfrm>
          <a:prstGeom prst="rect">
            <a:avLst/>
          </a:prstGeom>
        </p:spPr>
      </p:pic>
      <p:sp>
        <p:nvSpPr>
          <p:cNvPr id="20" name="Rectangle 19">
            <a:extLst>
              <a:ext uri="{FF2B5EF4-FFF2-40B4-BE49-F238E27FC236}">
                <a16:creationId xmlns:a16="http://schemas.microsoft.com/office/drawing/2014/main" id="{AAAEA4BA-C08E-4091-8F40-7745A2C714A4}"/>
              </a:ext>
            </a:extLst>
          </p:cNvPr>
          <p:cNvSpPr/>
          <p:nvPr>
            <p:custDataLst>
              <p:tags r:id="rId7"/>
            </p:custDataLst>
          </p:nvPr>
        </p:nvSpPr>
        <p:spPr>
          <a:xfrm>
            <a:off x="2021012" y="868764"/>
            <a:ext cx="1375064" cy="240066"/>
          </a:xfrm>
          <a:prstGeom prst="rect">
            <a:avLst/>
          </a:prstGeom>
        </p:spPr>
        <p:txBody>
          <a:bodyPr wrap="square" lIns="27432" tIns="27432" rIns="27432" bIns="27432">
            <a:spAutoFit/>
          </a:bodyPr>
          <a:lstStyle/>
          <a:p>
            <a:pPr algn="ctr" rtl="0"/>
            <a:r>
              <a:rPr lang="en-US" sz="1200" dirty="0">
                <a:latin typeface="Arial"/>
                <a:cs typeface="Arial"/>
              </a:rPr>
              <a:t>System Team</a:t>
            </a:r>
          </a:p>
        </p:txBody>
      </p:sp>
      <p:sp>
        <p:nvSpPr>
          <p:cNvPr id="21" name="Rectangle 20">
            <a:extLst>
              <a:ext uri="{FF2B5EF4-FFF2-40B4-BE49-F238E27FC236}">
                <a16:creationId xmlns:a16="http://schemas.microsoft.com/office/drawing/2014/main" id="{1DE97685-C343-464F-B8BE-E519309A2132}"/>
              </a:ext>
            </a:extLst>
          </p:cNvPr>
          <p:cNvSpPr/>
          <p:nvPr>
            <p:custDataLst>
              <p:tags r:id="rId8"/>
            </p:custDataLst>
          </p:nvPr>
        </p:nvSpPr>
        <p:spPr>
          <a:xfrm>
            <a:off x="2021012" y="1793965"/>
            <a:ext cx="1375064" cy="240066"/>
          </a:xfrm>
          <a:prstGeom prst="rect">
            <a:avLst/>
          </a:prstGeom>
        </p:spPr>
        <p:txBody>
          <a:bodyPr wrap="square" lIns="27432" tIns="27432" rIns="27432" bIns="27432">
            <a:spAutoFit/>
          </a:bodyPr>
          <a:lstStyle/>
          <a:p>
            <a:pPr algn="ctr" rtl="0"/>
            <a:r>
              <a:rPr lang="en-US" sz="1200" dirty="0">
                <a:latin typeface="Arial"/>
                <a:cs typeface="Arial"/>
              </a:rPr>
              <a:t>Business Owners</a:t>
            </a:r>
          </a:p>
        </p:txBody>
      </p:sp>
      <p:pic>
        <p:nvPicPr>
          <p:cNvPr id="22" name="Picture 21" descr="Epic-Owners.png">
            <a:extLst>
              <a:ext uri="{FF2B5EF4-FFF2-40B4-BE49-F238E27FC236}">
                <a16:creationId xmlns:a16="http://schemas.microsoft.com/office/drawing/2014/main" id="{A69CEFCB-BDED-4C22-A889-33392D2FF74E}"/>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328395" y="1581591"/>
            <a:ext cx="597333" cy="520889"/>
          </a:xfrm>
          <a:prstGeom prst="rect">
            <a:avLst/>
          </a:prstGeom>
        </p:spPr>
      </p:pic>
      <p:pic>
        <p:nvPicPr>
          <p:cNvPr id="23" name="Picture 22" descr="Tech-lead.png">
            <a:extLst>
              <a:ext uri="{FF2B5EF4-FFF2-40B4-BE49-F238E27FC236}">
                <a16:creationId xmlns:a16="http://schemas.microsoft.com/office/drawing/2014/main" id="{4B015470-DA17-4CB8-A9A2-4A2488EC9EEE}"/>
              </a:ext>
            </a:extLst>
          </p:cNvPr>
          <p:cNvPicPr>
            <a:picLocks noChangeAspect="1"/>
          </p:cNvPicPr>
          <p:nvPr/>
        </p:nvPicPr>
        <p:blipFill rotWithShape="1">
          <a:blip r:embed="rId17">
            <a:extLst>
              <a:ext uri="{28A0092B-C50C-407E-A947-70E740481C1C}">
                <a14:useLocalDpi xmlns:a14="http://schemas.microsoft.com/office/drawing/2010/main"/>
              </a:ext>
            </a:extLst>
          </a:blip>
          <a:srcRect l="3398" t="1992" r="4074" b="2489"/>
          <a:stretch/>
        </p:blipFill>
        <p:spPr>
          <a:xfrm>
            <a:off x="5485201" y="3525955"/>
            <a:ext cx="369943" cy="518415"/>
          </a:xfrm>
          <a:prstGeom prst="rect">
            <a:avLst/>
          </a:prstGeom>
        </p:spPr>
      </p:pic>
    </p:spTree>
    <p:extLst>
      <p:ext uri="{BB962C8B-B14F-4D97-AF65-F5344CB8AC3E}">
        <p14:creationId xmlns:p14="http://schemas.microsoft.com/office/powerpoint/2010/main" val="392437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4zdkm0ZP.kia05Ug5z82i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4zdkm0ZP.kia05Ug5z82i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4zdkm0ZP.kia05Ug5z82i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4zdkm0ZP.kia05Ug5z82i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4zdkm0ZP.kia05Ug5z82i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4zdkm0ZP.kia05Ug5z82i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4zdkm0ZP.kia05Ug5z82i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4zdkm0ZP.kia05Ug5z82i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4zdkm0ZP.kia05Ug5z82i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4zdkm0ZP.kia05Ug5z82i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rxrg8.O2zEq_vbWPSVy_5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zM6Nkr8ShkmzCqshPuwJz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XRfD6s1cyUefTHxXD1GDIw"/>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e0m71MApykCIpc0zx78XA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4zdkm0ZP.kia05Ug5z82iw"/>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5Lup5aw0WEKmRO0bfcaF8A"/>
</p:tagLst>
</file>

<file path=ppt/theme/theme1.xml><?xml version="1.0" encoding="utf-8"?>
<a:theme xmlns:a="http://schemas.openxmlformats.org/drawingml/2006/main" name="Courseware Template-V8_with reference">
  <a:themeElements>
    <a:clrScheme name="Jeff Changed">
      <a:dk1>
        <a:srgbClr val="565656"/>
      </a:dk1>
      <a:lt1>
        <a:srgbClr val="FFFFFF"/>
      </a:lt1>
      <a:dk2>
        <a:srgbClr val="000000"/>
      </a:dk2>
      <a:lt2>
        <a:srgbClr val="E2E2E2"/>
      </a:lt2>
      <a:accent1>
        <a:srgbClr val="3C75BA"/>
      </a:accent1>
      <a:accent2>
        <a:srgbClr val="E05E0D"/>
      </a:accent2>
      <a:accent3>
        <a:srgbClr val="F4AD3E"/>
      </a:accent3>
      <a:accent4>
        <a:srgbClr val="465064"/>
      </a:accent4>
      <a:accent5>
        <a:srgbClr val="9EB31C"/>
      </a:accent5>
      <a:accent6>
        <a:srgbClr val="33353A"/>
      </a:accent6>
      <a:hlink>
        <a:srgbClr val="333333"/>
      </a:hlink>
      <a:folHlink>
        <a:srgbClr val="262626"/>
      </a:folHlink>
    </a:clrScheme>
    <a:fontScheme name="Network">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a:spPr>
      <a:bodyPr vert="horz" wrap="square" lIns="91440" tIns="91440" rIns="91440" bIns="91440" numCol="1" rtlCol="0" anchor="t" anchorCtr="0" compatLnSpc="1">
        <a:prstTxWarp prst="textNoShape">
          <a:avLst/>
        </a:prstTxWarp>
        <a:noAutofit/>
      </a:bodyPr>
      <a:lstStyle>
        <a:defPPr algn="l" eaLnBrk="0" hangingPunct="0">
          <a:spcBef>
            <a:spcPct val="20000"/>
          </a:spcBef>
          <a:defRPr sz="2200" i="1" dirty="0" smtClean="0"/>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txDef>
      <a:spPr>
        <a:noFill/>
      </a:spPr>
      <a:bodyPr wrap="square" rtlCol="0" anchor="ctr">
        <a:noAutofit/>
      </a:bodyPr>
      <a:lstStyle>
        <a:defPPr algn="ctr">
          <a:defRPr sz="3200" dirty="0" smtClean="0"/>
        </a:defPPr>
      </a:lstStyle>
    </a:tx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A4C4C530-19DF-CA48-BBA9-B7A756683B96}" vid="{358CF43D-FFAC-BF4C-A428-CE384C48CD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7679</TotalTime>
  <Words>2879</Words>
  <Application>Microsoft Office PowerPoint</Application>
  <PresentationFormat>On-screen Show (16:9)</PresentationFormat>
  <Paragraphs>570</Paragraphs>
  <Slides>26</Slides>
  <Notes>24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Arial Black</vt:lpstr>
      <vt:lpstr>Calibri</vt:lpstr>
      <vt:lpstr>Lucida Grande</vt:lpstr>
      <vt:lpstr>Webdings</vt:lpstr>
      <vt:lpstr>Wingdings</vt:lpstr>
      <vt:lpstr>Courseware Template-V8_with reference</vt:lpstr>
      <vt:lpstr>People Patterns</vt:lpstr>
      <vt:lpstr>PowerPoint Presentation</vt:lpstr>
      <vt:lpstr>Pre-amble</vt:lpstr>
      <vt:lpstr>Team</vt:lpstr>
      <vt:lpstr>An Agile Team</vt:lpstr>
      <vt:lpstr>Multiple Product Owners</vt:lpstr>
      <vt:lpstr>Proxy Product Owners</vt:lpstr>
      <vt:lpstr>Technical Leads</vt:lpstr>
      <vt:lpstr>Component Guardians</vt:lpstr>
      <vt:lpstr>Program</vt:lpstr>
      <vt:lpstr>The Program Team</vt:lpstr>
      <vt:lpstr>Product Owners / Product Managers</vt:lpstr>
      <vt:lpstr>Program Coordinator / Value Stream Owner</vt:lpstr>
      <vt:lpstr>Product Management Team</vt:lpstr>
      <vt:lpstr>System Architecture Team</vt:lpstr>
      <vt:lpstr>Release Train Engineer Team</vt:lpstr>
      <vt:lpstr>Portfolio</vt:lpstr>
      <vt:lpstr>Portfolio</vt:lpstr>
      <vt:lpstr>Epic Sponsors</vt:lpstr>
      <vt:lpstr>Epic Ownership Team</vt:lpstr>
      <vt:lpstr>Conclusions</vt:lpstr>
      <vt:lpstr>Conclusions</vt:lpstr>
      <vt:lpstr>PowerPoint Presentation</vt:lpstr>
      <vt:lpstr>PowerPoint Presentation</vt:lpstr>
      <vt:lpstr>PowerPoint Presentation</vt:lpstr>
      <vt:lpstr>PowerPoint Presentation</vt:lpstr>
    </vt:vector>
  </TitlesOfParts>
  <Manager/>
  <Company>Scaled Agile, Inc.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Scaled Agile, Inc. Presentation</dc:title>
  <dc:subject/>
  <dc:creator/>
  <cp:keywords/>
  <dc:description>© Scaled Agile, Inc.  All rights reserved.  The graphics and text in this presentation are protected by US and International copyright laws and may not be copied, used, or distributed without express permission.</dc:description>
  <cp:lastModifiedBy>Brian Tucker</cp:lastModifiedBy>
  <cp:revision>326</cp:revision>
  <cp:lastPrinted>2019-01-28T17:55:03Z</cp:lastPrinted>
  <dcterms:created xsi:type="dcterms:W3CDTF">2017-05-11T18:59:46Z</dcterms:created>
  <dcterms:modified xsi:type="dcterms:W3CDTF">2019-09-16T20:04:32Z</dcterms:modified>
  <cp:category/>
</cp:coreProperties>
</file>